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4"/>
  </p:notesMasterIdLst>
  <p:sldIdLst>
    <p:sldId id="285" r:id="rId5"/>
    <p:sldId id="287" r:id="rId6"/>
    <p:sldId id="303" r:id="rId7"/>
    <p:sldId id="320" r:id="rId8"/>
    <p:sldId id="321" r:id="rId9"/>
    <p:sldId id="322" r:id="rId10"/>
    <p:sldId id="323" r:id="rId11"/>
    <p:sldId id="324" r:id="rId12"/>
    <p:sldId id="325" r:id="rId13"/>
    <p:sldId id="326" r:id="rId14"/>
    <p:sldId id="330" r:id="rId15"/>
    <p:sldId id="328" r:id="rId16"/>
    <p:sldId id="327" r:id="rId17"/>
    <p:sldId id="329" r:id="rId18"/>
    <p:sldId id="331" r:id="rId19"/>
    <p:sldId id="332" r:id="rId20"/>
    <p:sldId id="333" r:id="rId21"/>
    <p:sldId id="334" r:id="rId22"/>
    <p:sldId id="319" r:id="rId23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2F2F"/>
    <a:srgbClr val="D51C29"/>
    <a:srgbClr val="2C3E5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98" autoAdjust="0"/>
    <p:restoredTop sz="94660"/>
  </p:normalViewPr>
  <p:slideViewPr>
    <p:cSldViewPr snapToGrid="0" showGuides="1">
      <p:cViewPr varScale="1">
        <p:scale>
          <a:sx n="64" d="100"/>
          <a:sy n="64" d="100"/>
        </p:scale>
        <p:origin x="61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ễn Văn Trung - Khoa CNTT" userId="489571c6-8ba5-4f05-9b07-0f8a8ce47714" providerId="ADAL" clId="{8B56D5D8-C73C-4063-A3B1-F1B848BB0F3D}"/>
    <pc:docChg chg="modSld">
      <pc:chgData name="Nguyễn Văn Trung - Khoa CNTT" userId="489571c6-8ba5-4f05-9b07-0f8a8ce47714" providerId="ADAL" clId="{8B56D5D8-C73C-4063-A3B1-F1B848BB0F3D}" dt="2020-09-06T06:25:48.681" v="8" actId="1035"/>
      <pc:docMkLst>
        <pc:docMk/>
      </pc:docMkLst>
      <pc:sldChg chg="modSp mod">
        <pc:chgData name="Nguyễn Văn Trung - Khoa CNTT" userId="489571c6-8ba5-4f05-9b07-0f8a8ce47714" providerId="ADAL" clId="{8B56D5D8-C73C-4063-A3B1-F1B848BB0F3D}" dt="2020-09-06T06:25:48.681" v="8" actId="1035"/>
        <pc:sldMkLst>
          <pc:docMk/>
          <pc:sldMk cId="4026623210" sldId="334"/>
        </pc:sldMkLst>
        <pc:spChg chg="mod">
          <ac:chgData name="Nguyễn Văn Trung - Khoa CNTT" userId="489571c6-8ba5-4f05-9b07-0f8a8ce47714" providerId="ADAL" clId="{8B56D5D8-C73C-4063-A3B1-F1B848BB0F3D}" dt="2020-09-06T06:25:48.681" v="8" actId="1035"/>
          <ac:spMkLst>
            <pc:docMk/>
            <pc:sldMk cId="4026623210" sldId="334"/>
            <ac:spMk id="62" creationId="{00000000-0000-0000-0000-000000000000}"/>
          </ac:spMkLst>
        </pc:spChg>
      </pc:sldChg>
    </pc:docChg>
  </pc:docChgLst>
  <pc:docChgLst>
    <pc:chgData name="Nguyen Van Trung" userId="489571c6-8ba5-4f05-9b07-0f8a8ce47714" providerId="ADAL" clId="{16867486-EA68-4AF5-A522-9CAD6CD974A0}"/>
    <pc:docChg chg="undo custSel addSld delSld modSld">
      <pc:chgData name="Nguyen Van Trung" userId="489571c6-8ba5-4f05-9b07-0f8a8ce47714" providerId="ADAL" clId="{16867486-EA68-4AF5-A522-9CAD6CD974A0}" dt="2020-08-27T04:40:55.097" v="4200" actId="1036"/>
      <pc:docMkLst>
        <pc:docMk/>
      </pc:docMkLst>
      <pc:sldChg chg="modSp mod">
        <pc:chgData name="Nguyen Van Trung" userId="489571c6-8ba5-4f05-9b07-0f8a8ce47714" providerId="ADAL" clId="{16867486-EA68-4AF5-A522-9CAD6CD974A0}" dt="2020-08-27T02:54:38.684" v="217" actId="20577"/>
        <pc:sldMkLst>
          <pc:docMk/>
          <pc:sldMk cId="3671363652" sldId="285"/>
        </pc:sldMkLst>
        <pc:spChg chg="mod">
          <ac:chgData name="Nguyen Van Trung" userId="489571c6-8ba5-4f05-9b07-0f8a8ce47714" providerId="ADAL" clId="{16867486-EA68-4AF5-A522-9CAD6CD974A0}" dt="2020-08-27T02:45:51.183" v="30" actId="20577"/>
          <ac:spMkLst>
            <pc:docMk/>
            <pc:sldMk cId="3671363652" sldId="285"/>
            <ac:spMk id="7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3:38.511" v="213" actId="20577"/>
          <ac:spMkLst>
            <pc:docMk/>
            <pc:sldMk cId="3671363652" sldId="285"/>
            <ac:spMk id="12" creationId="{C9BD2F7B-3F77-4C00-A03B-0C17F27D1349}"/>
          </ac:spMkLst>
        </pc:spChg>
        <pc:spChg chg="mod">
          <ac:chgData name="Nguyen Van Trung" userId="489571c6-8ba5-4f05-9b07-0f8a8ce47714" providerId="ADAL" clId="{16867486-EA68-4AF5-A522-9CAD6CD974A0}" dt="2020-08-27T02:51:46.882" v="59" actId="20577"/>
          <ac:spMkLst>
            <pc:docMk/>
            <pc:sldMk cId="3671363652" sldId="285"/>
            <ac:spMk id="13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4:33.005" v="214" actId="20577"/>
          <ac:spMkLst>
            <pc:docMk/>
            <pc:sldMk cId="3671363652" sldId="285"/>
            <ac:spMk id="17" creationId="{C9BD2F7B-3F77-4C00-A03B-0C17F27D1349}"/>
          </ac:spMkLst>
        </pc:spChg>
        <pc:spChg chg="mod">
          <ac:chgData name="Nguyen Van Trung" userId="489571c6-8ba5-4f05-9b07-0f8a8ce47714" providerId="ADAL" clId="{16867486-EA68-4AF5-A522-9CAD6CD974A0}" dt="2020-08-27T02:52:09.850" v="99" actId="20577"/>
          <ac:spMkLst>
            <pc:docMk/>
            <pc:sldMk cId="3671363652" sldId="285"/>
            <ac:spMk id="19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4:38.684" v="217" actId="20577"/>
          <ac:spMkLst>
            <pc:docMk/>
            <pc:sldMk cId="3671363652" sldId="285"/>
            <ac:spMk id="23" creationId="{C9BD2F7B-3F77-4C00-A03B-0C17F27D1349}"/>
          </ac:spMkLst>
        </pc:spChg>
      </pc:sldChg>
      <pc:sldChg chg="addSp delSp modSp mod">
        <pc:chgData name="Nguyen Van Trung" userId="489571c6-8ba5-4f05-9b07-0f8a8ce47714" providerId="ADAL" clId="{16867486-EA68-4AF5-A522-9CAD6CD974A0}" dt="2020-08-27T04:40:55.097" v="4200" actId="1036"/>
        <pc:sldMkLst>
          <pc:docMk/>
          <pc:sldMk cId="133809529" sldId="287"/>
        </pc:sldMkLst>
        <pc:spChg chg="add 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3" creationId="{536C90D0-5F17-45E0-BC15-FBDB7F98ECA7}"/>
          </ac:spMkLst>
        </pc:spChg>
        <pc:spChg chg="add 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4" creationId="{3E5AA055-0E73-430F-9C36-B686DD382A31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5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8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11" creationId="{00000000-0000-0000-0000-000000000000}"/>
          </ac:spMkLst>
        </pc:spChg>
        <pc:spChg chg="del mod">
          <ac:chgData name="Nguyen Van Trung" userId="489571c6-8ba5-4f05-9b07-0f8a8ce47714" providerId="ADAL" clId="{16867486-EA68-4AF5-A522-9CAD6CD974A0}" dt="2020-08-27T02:57:14.301" v="337" actId="478"/>
          <ac:spMkLst>
            <pc:docMk/>
            <pc:sldMk cId="133809529" sldId="287"/>
            <ac:spMk id="14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6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7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8" creationId="{00000000-0000-0000-0000-000000000000}"/>
          </ac:spMkLst>
        </pc:spChg>
        <pc:spChg chg="del">
          <ac:chgData name="Nguyen Van Trung" userId="489571c6-8ba5-4f05-9b07-0f8a8ce47714" providerId="ADAL" clId="{16867486-EA68-4AF5-A522-9CAD6CD974A0}" dt="2020-08-27T02:57:04.635" v="333" actId="478"/>
          <ac:spMkLst>
            <pc:docMk/>
            <pc:sldMk cId="133809529" sldId="287"/>
            <ac:spMk id="19" creationId="{00000000-0000-0000-0000-000000000000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0" creationId="{B8491679-A116-45FB-B476-597A05F60608}"/>
          </ac:spMkLst>
        </pc:spChg>
        <pc:spChg chg="del mod">
          <ac:chgData name="Nguyen Van Trung" userId="489571c6-8ba5-4f05-9b07-0f8a8ce47714" providerId="ADAL" clId="{16867486-EA68-4AF5-A522-9CAD6CD974A0}" dt="2020-08-27T02:56:56.478" v="331"/>
          <ac:spMkLst>
            <pc:docMk/>
            <pc:sldMk cId="133809529" sldId="287"/>
            <ac:spMk id="21" creationId="{00000000-0000-0000-0000-000000000000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2" creationId="{91B3AE46-F46C-4D82-BB36-491ECB20D03E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3" creationId="{7CEC665D-D1B4-49A8-AB22-EE5854E57FEA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4" creationId="{B6D54753-C7E9-4480-AE4D-49F6D70E4F85}"/>
          </ac:spMkLst>
        </pc:spChg>
        <pc:spChg chg="del">
          <ac:chgData name="Nguyen Van Trung" userId="489571c6-8ba5-4f05-9b07-0f8a8ce47714" providerId="ADAL" clId="{16867486-EA68-4AF5-A522-9CAD6CD974A0}" dt="2020-08-27T02:57:01.387" v="332" actId="478"/>
          <ac:spMkLst>
            <pc:docMk/>
            <pc:sldMk cId="133809529" sldId="287"/>
            <ac:spMk id="29" creationId="{00000000-0000-0000-0000-000000000000}"/>
          </ac:spMkLst>
        </pc:spChg>
      </pc:sldChg>
      <pc:sldChg chg="addSp delSp modSp mod">
        <pc:chgData name="Nguyen Van Trung" userId="489571c6-8ba5-4f05-9b07-0f8a8ce47714" providerId="ADAL" clId="{16867486-EA68-4AF5-A522-9CAD6CD974A0}" dt="2020-08-27T03:28:54.859" v="1532" actId="207"/>
        <pc:sldMkLst>
          <pc:docMk/>
          <pc:sldMk cId="726866880" sldId="303"/>
        </pc:sldMkLst>
        <pc:spChg chg="add del mod">
          <ac:chgData name="Nguyen Van Trung" userId="489571c6-8ba5-4f05-9b07-0f8a8ce47714" providerId="ADAL" clId="{16867486-EA68-4AF5-A522-9CAD6CD974A0}" dt="2020-08-27T03:01:34.239" v="563" actId="478"/>
          <ac:spMkLst>
            <pc:docMk/>
            <pc:sldMk cId="726866880" sldId="303"/>
            <ac:spMk id="2" creationId="{B2C30F35-5657-4236-B40A-B1B32172A1A9}"/>
          </ac:spMkLst>
        </pc:spChg>
        <pc:spChg chg="add del mod">
          <ac:chgData name="Nguyen Van Trung" userId="489571c6-8ba5-4f05-9b07-0f8a8ce47714" providerId="ADAL" clId="{16867486-EA68-4AF5-A522-9CAD6CD974A0}" dt="2020-08-27T03:01:37.584" v="564" actId="478"/>
          <ac:spMkLst>
            <pc:docMk/>
            <pc:sldMk cId="726866880" sldId="303"/>
            <ac:spMk id="3" creationId="{433E1071-3667-48A8-AABD-DA2528D40638}"/>
          </ac:spMkLst>
        </pc:spChg>
        <pc:spChg chg="del mod">
          <ac:chgData name="Nguyen Van Trung" userId="489571c6-8ba5-4f05-9b07-0f8a8ce47714" providerId="ADAL" clId="{16867486-EA68-4AF5-A522-9CAD6CD974A0}" dt="2020-08-27T03:01:30.703" v="562" actId="478"/>
          <ac:spMkLst>
            <pc:docMk/>
            <pc:sldMk cId="726866880" sldId="303"/>
            <ac:spMk id="8" creationId="{16036F8C-060D-4C9C-9E5C-185723E8EBB1}"/>
          </ac:spMkLst>
        </pc:spChg>
        <pc:spChg chg="mod">
          <ac:chgData name="Nguyen Van Trung" userId="489571c6-8ba5-4f05-9b07-0f8a8ce47714" providerId="ADAL" clId="{16867486-EA68-4AF5-A522-9CAD6CD974A0}" dt="2020-08-27T02:58:12.381" v="428" actId="20577"/>
          <ac:spMkLst>
            <pc:docMk/>
            <pc:sldMk cId="726866880" sldId="30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54.859" v="1532" actId="207"/>
          <ac:spMkLst>
            <pc:docMk/>
            <pc:sldMk cId="726866880" sldId="303"/>
            <ac:spMk id="62" creationId="{00000000-0000-0000-0000-000000000000}"/>
          </ac:spMkLst>
        </pc:spChg>
      </pc:sldChg>
      <pc:sldChg chg="del">
        <pc:chgData name="Nguyen Van Trung" userId="489571c6-8ba5-4f05-9b07-0f8a8ce47714" providerId="ADAL" clId="{16867486-EA68-4AF5-A522-9CAD6CD974A0}" dt="2020-08-27T03:39:25.830" v="1708" actId="47"/>
        <pc:sldMkLst>
          <pc:docMk/>
          <pc:sldMk cId="1284390171" sldId="317"/>
        </pc:sldMkLst>
      </pc:sldChg>
      <pc:sldChg chg="modSp add mod">
        <pc:chgData name="Nguyen Van Trung" userId="489571c6-8ba5-4f05-9b07-0f8a8ce47714" providerId="ADAL" clId="{16867486-EA68-4AF5-A522-9CAD6CD974A0}" dt="2020-08-27T03:28:16.655" v="1525" actId="113"/>
        <pc:sldMkLst>
          <pc:docMk/>
          <pc:sldMk cId="1902541966" sldId="320"/>
        </pc:sldMkLst>
        <pc:spChg chg="mod">
          <ac:chgData name="Nguyen Van Trung" userId="489571c6-8ba5-4f05-9b07-0f8a8ce47714" providerId="ADAL" clId="{16867486-EA68-4AF5-A522-9CAD6CD974A0}" dt="2020-08-27T03:10:47.960" v="1021" actId="20577"/>
          <ac:spMkLst>
            <pc:docMk/>
            <pc:sldMk cId="1902541966" sldId="320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16.655" v="1525" actId="113"/>
          <ac:spMkLst>
            <pc:docMk/>
            <pc:sldMk cId="1902541966" sldId="320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3:28:08.026" v="1524" actId="114"/>
        <pc:sldMkLst>
          <pc:docMk/>
          <pc:sldMk cId="2150860130" sldId="321"/>
        </pc:sldMkLst>
        <pc:spChg chg="mod">
          <ac:chgData name="Nguyen Van Trung" userId="489571c6-8ba5-4f05-9b07-0f8a8ce47714" providerId="ADAL" clId="{16867486-EA68-4AF5-A522-9CAD6CD974A0}" dt="2020-08-27T03:10:58.670" v="1041" actId="20577"/>
          <ac:spMkLst>
            <pc:docMk/>
            <pc:sldMk cId="2150860130" sldId="32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08.026" v="1524" actId="114"/>
          <ac:spMkLst>
            <pc:docMk/>
            <pc:sldMk cId="2150860130" sldId="321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3:29:40.821" v="1536" actId="20577"/>
        <pc:sldMkLst>
          <pc:docMk/>
          <pc:sldMk cId="1359902612" sldId="322"/>
        </pc:sldMkLst>
        <pc:spChg chg="mod">
          <ac:chgData name="Nguyen Van Trung" userId="489571c6-8ba5-4f05-9b07-0f8a8ce47714" providerId="ADAL" clId="{16867486-EA68-4AF5-A522-9CAD6CD974A0}" dt="2020-08-27T03:29:40.821" v="1536" actId="20577"/>
          <ac:spMkLst>
            <pc:docMk/>
            <pc:sldMk cId="1359902612" sldId="322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1:12.264" v="1248"/>
          <ac:spMkLst>
            <pc:docMk/>
            <pc:sldMk cId="1359902612" sldId="322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7:48.952" v="1521" actId="113"/>
          <ac:spMkLst>
            <pc:docMk/>
            <pc:sldMk cId="1359902612" sldId="322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21:12.264" v="1248"/>
          <ac:grpSpMkLst>
            <pc:docMk/>
            <pc:sldMk cId="1359902612" sldId="322"/>
            <ac:grpSpMk id="20" creationId="{00000000-0000-0000-0000-000000000000}"/>
          </ac:grpSpMkLst>
        </pc:grpChg>
      </pc:sldChg>
      <pc:sldChg chg="new del">
        <pc:chgData name="Nguyen Van Trung" userId="489571c6-8ba5-4f05-9b07-0f8a8ce47714" providerId="ADAL" clId="{16867486-EA68-4AF5-A522-9CAD6CD974A0}" dt="2020-08-27T03:19:36.885" v="1238" actId="47"/>
        <pc:sldMkLst>
          <pc:docMk/>
          <pc:sldMk cId="4267368229" sldId="322"/>
        </pc:sldMkLst>
      </pc:sldChg>
      <pc:sldChg chg="modSp add mod">
        <pc:chgData name="Nguyen Van Trung" userId="489571c6-8ba5-4f05-9b07-0f8a8ce47714" providerId="ADAL" clId="{16867486-EA68-4AF5-A522-9CAD6CD974A0}" dt="2020-08-27T03:31:43.958" v="1585" actId="20577"/>
        <pc:sldMkLst>
          <pc:docMk/>
          <pc:sldMk cId="1643093092" sldId="323"/>
        </pc:sldMkLst>
        <pc:spChg chg="mod">
          <ac:chgData name="Nguyen Van Trung" userId="489571c6-8ba5-4f05-9b07-0f8a8ce47714" providerId="ADAL" clId="{16867486-EA68-4AF5-A522-9CAD6CD974A0}" dt="2020-08-27T03:30:20.307" v="1539"/>
          <ac:spMkLst>
            <pc:docMk/>
            <pc:sldMk cId="1643093092" sldId="32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0:20.307" v="1539"/>
          <ac:spMkLst>
            <pc:docMk/>
            <pc:sldMk cId="1643093092" sldId="323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1:43.958" v="1585" actId="20577"/>
          <ac:spMkLst>
            <pc:docMk/>
            <pc:sldMk cId="1643093092" sldId="323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0:20.307" v="1539"/>
          <ac:grpSpMkLst>
            <pc:docMk/>
            <pc:sldMk cId="1643093092" sldId="323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16867486-EA68-4AF5-A522-9CAD6CD974A0}" dt="2020-08-27T03:38:34.086" v="1707" actId="113"/>
        <pc:sldMkLst>
          <pc:docMk/>
          <pc:sldMk cId="3960341503" sldId="324"/>
        </pc:sldMkLst>
        <pc:spChg chg="mod">
          <ac:chgData name="Nguyen Van Trung" userId="489571c6-8ba5-4f05-9b07-0f8a8ce47714" providerId="ADAL" clId="{16867486-EA68-4AF5-A522-9CAD6CD974A0}" dt="2020-08-27T03:32:46.883" v="1590"/>
          <ac:spMkLst>
            <pc:docMk/>
            <pc:sldMk cId="3960341503" sldId="324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2:46.883" v="1590"/>
          <ac:spMkLst>
            <pc:docMk/>
            <pc:sldMk cId="3960341503" sldId="324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8:34.086" v="1707" actId="113"/>
          <ac:spMkLst>
            <pc:docMk/>
            <pc:sldMk cId="3960341503" sldId="324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2:46.883" v="1590"/>
          <ac:grpSpMkLst>
            <pc:docMk/>
            <pc:sldMk cId="3960341503" sldId="324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16867486-EA68-4AF5-A522-9CAD6CD974A0}" dt="2020-08-27T03:51:28.814" v="2192" actId="20577"/>
        <pc:sldMkLst>
          <pc:docMk/>
          <pc:sldMk cId="622941739" sldId="325"/>
        </pc:sldMkLst>
        <pc:spChg chg="mod">
          <ac:chgData name="Nguyen Van Trung" userId="489571c6-8ba5-4f05-9b07-0f8a8ce47714" providerId="ADAL" clId="{16867486-EA68-4AF5-A522-9CAD6CD974A0}" dt="2020-08-27T03:51:28.814" v="2192" actId="20577"/>
          <ac:spMkLst>
            <pc:docMk/>
            <pc:sldMk cId="622941739" sldId="325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9:53.267" v="1711"/>
          <ac:spMkLst>
            <pc:docMk/>
            <pc:sldMk cId="622941739" sldId="325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45:07.487" v="2070" actId="20577"/>
          <ac:spMkLst>
            <pc:docMk/>
            <pc:sldMk cId="622941739" sldId="325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9:53.267" v="1711"/>
          <ac:grpSpMkLst>
            <pc:docMk/>
            <pc:sldMk cId="622941739" sldId="325"/>
            <ac:grpSpMk id="20" creationId="{00000000-0000-0000-0000-000000000000}"/>
          </ac:grpSpMkLst>
        </pc:grpChg>
      </pc:sldChg>
      <pc:sldChg chg="addSp delSp modSp add mod">
        <pc:chgData name="Nguyen Van Trung" userId="489571c6-8ba5-4f05-9b07-0f8a8ce47714" providerId="ADAL" clId="{16867486-EA68-4AF5-A522-9CAD6CD974A0}" dt="2020-08-27T04:09:35.571" v="2783"/>
        <pc:sldMkLst>
          <pc:docMk/>
          <pc:sldMk cId="641862287" sldId="326"/>
        </pc:sldMkLst>
        <pc:spChg chg="add del mod">
          <ac:chgData name="Nguyen Van Trung" userId="489571c6-8ba5-4f05-9b07-0f8a8ce47714" providerId="ADAL" clId="{16867486-EA68-4AF5-A522-9CAD6CD974A0}" dt="2020-08-27T03:52:49.878" v="2199" actId="478"/>
          <ac:spMkLst>
            <pc:docMk/>
            <pc:sldMk cId="641862287" sldId="326"/>
            <ac:spMk id="2" creationId="{0189BE5B-314D-4961-8916-49033E7E9F25}"/>
          </ac:spMkLst>
        </pc:spChg>
        <pc:spChg chg="add mod">
          <ac:chgData name="Nguyen Van Trung" userId="489571c6-8ba5-4f05-9b07-0f8a8ce47714" providerId="ADAL" clId="{16867486-EA68-4AF5-A522-9CAD6CD974A0}" dt="2020-08-27T04:09:30.696" v="2781" actId="1036"/>
          <ac:spMkLst>
            <pc:docMk/>
            <pc:sldMk cId="641862287" sldId="326"/>
            <ac:spMk id="3" creationId="{852C80A7-47F8-477A-A407-6399C285AECF}"/>
          </ac:spMkLst>
        </pc:spChg>
        <pc:spChg chg="mod">
          <ac:chgData name="Nguyen Van Trung" userId="489571c6-8ba5-4f05-9b07-0f8a8ce47714" providerId="ADAL" clId="{16867486-EA68-4AF5-A522-9CAD6CD974A0}" dt="2020-08-27T03:51:22.660" v="2188" actId="20577"/>
          <ac:spMkLst>
            <pc:docMk/>
            <pc:sldMk cId="641862287" sldId="326"/>
            <ac:spMk id="21" creationId="{00000000-0000-0000-0000-000000000000}"/>
          </ac:spMkLst>
        </pc:spChg>
        <pc:spChg chg="add del mod">
          <ac:chgData name="Nguyen Van Trung" userId="489571c6-8ba5-4f05-9b07-0f8a8ce47714" providerId="ADAL" clId="{16867486-EA68-4AF5-A522-9CAD6CD974A0}" dt="2020-08-27T04:09:35.571" v="2783"/>
          <ac:spMkLst>
            <pc:docMk/>
            <pc:sldMk cId="641862287" sldId="326"/>
            <ac:spMk id="62" creationId="{00000000-0000-0000-0000-000000000000}"/>
          </ac:spMkLst>
        </pc:spChg>
        <pc:picChg chg="add del mod">
          <ac:chgData name="Nguyen Van Trung" userId="489571c6-8ba5-4f05-9b07-0f8a8ce47714" providerId="ADAL" clId="{16867486-EA68-4AF5-A522-9CAD6CD974A0}" dt="2020-08-27T04:08:34.195" v="2756"/>
          <ac:picMkLst>
            <pc:docMk/>
            <pc:sldMk cId="641862287" sldId="326"/>
            <ac:picMk id="4" creationId="{5A1B4C50-DCF8-4DAA-984E-7411F13BA25C}"/>
          </ac:picMkLst>
        </pc:picChg>
        <pc:picChg chg="add mod">
          <ac:chgData name="Nguyen Van Trung" userId="489571c6-8ba5-4f05-9b07-0f8a8ce47714" providerId="ADAL" clId="{16867486-EA68-4AF5-A522-9CAD6CD974A0}" dt="2020-08-27T04:09:23.194" v="2766" actId="14100"/>
          <ac:picMkLst>
            <pc:docMk/>
            <pc:sldMk cId="641862287" sldId="326"/>
            <ac:picMk id="5" creationId="{E77A91F0-A84E-4459-9FB9-AFC4D21F45E3}"/>
          </ac:picMkLst>
        </pc:picChg>
      </pc:sldChg>
      <pc:sldChg chg="addSp delSp modSp add mod">
        <pc:chgData name="Nguyen Van Trung" userId="489571c6-8ba5-4f05-9b07-0f8a8ce47714" providerId="ADAL" clId="{16867486-EA68-4AF5-A522-9CAD6CD974A0}" dt="2020-08-27T04:03:33.550" v="2669" actId="20577"/>
        <pc:sldMkLst>
          <pc:docMk/>
          <pc:sldMk cId="3734561389" sldId="327"/>
        </pc:sldMkLst>
        <pc:spChg chg="mod">
          <ac:chgData name="Nguyen Van Trung" userId="489571c6-8ba5-4f05-9b07-0f8a8ce47714" providerId="ADAL" clId="{16867486-EA68-4AF5-A522-9CAD6CD974A0}" dt="2020-08-27T04:03:33.550" v="2669" actId="20577"/>
          <ac:spMkLst>
            <pc:docMk/>
            <pc:sldMk cId="3734561389" sldId="327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50:44.915" v="2175"/>
          <ac:spMkLst>
            <pc:docMk/>
            <pc:sldMk cId="3734561389" sldId="327"/>
            <ac:spMk id="22" creationId="{00000000-0000-0000-0000-000000000000}"/>
          </ac:spMkLst>
        </pc:spChg>
        <pc:spChg chg="del mod">
          <ac:chgData name="Nguyen Van Trung" userId="489571c6-8ba5-4f05-9b07-0f8a8ce47714" providerId="ADAL" clId="{16867486-EA68-4AF5-A522-9CAD6CD974A0}" dt="2020-08-27T03:56:23.041" v="2365"/>
          <ac:spMkLst>
            <pc:docMk/>
            <pc:sldMk cId="3734561389" sldId="327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50:44.915" v="2175"/>
          <ac:grpSpMkLst>
            <pc:docMk/>
            <pc:sldMk cId="3734561389" sldId="327"/>
            <ac:grpSpMk id="20" creationId="{00000000-0000-0000-0000-000000000000}"/>
          </ac:grpSpMkLst>
        </pc:grpChg>
        <pc:picChg chg="add mod">
          <ac:chgData name="Nguyen Van Trung" userId="489571c6-8ba5-4f05-9b07-0f8a8ce47714" providerId="ADAL" clId="{16867486-EA68-4AF5-A522-9CAD6CD974A0}" dt="2020-08-27T03:56:22.352" v="2363" actId="14100"/>
          <ac:picMkLst>
            <pc:docMk/>
            <pc:sldMk cId="3734561389" sldId="327"/>
            <ac:picMk id="2" creationId="{75532183-899C-4206-9908-FD00765D5F86}"/>
          </ac:picMkLst>
        </pc:picChg>
      </pc:sldChg>
      <pc:sldChg chg="delSp modSp add mod">
        <pc:chgData name="Nguyen Van Trung" userId="489571c6-8ba5-4f05-9b07-0f8a8ce47714" providerId="ADAL" clId="{16867486-EA68-4AF5-A522-9CAD6CD974A0}" dt="2020-08-27T04:03:20.701" v="2665" actId="20577"/>
        <pc:sldMkLst>
          <pc:docMk/>
          <pc:sldMk cId="773373751" sldId="328"/>
        </pc:sldMkLst>
        <pc:spChg chg="del">
          <ac:chgData name="Nguyen Van Trung" userId="489571c6-8ba5-4f05-9b07-0f8a8ce47714" providerId="ADAL" clId="{16867486-EA68-4AF5-A522-9CAD6CD974A0}" dt="2020-08-27T03:58:39.309" v="2367" actId="478"/>
          <ac:spMkLst>
            <pc:docMk/>
            <pc:sldMk cId="773373751" sldId="328"/>
            <ac:spMk id="3" creationId="{852C80A7-47F8-477A-A407-6399C285AECF}"/>
          </ac:spMkLst>
        </pc:spChg>
        <pc:spChg chg="mod">
          <ac:chgData name="Nguyen Van Trung" userId="489571c6-8ba5-4f05-9b07-0f8a8ce47714" providerId="ADAL" clId="{16867486-EA68-4AF5-A522-9CAD6CD974A0}" dt="2020-08-27T03:59:08.225" v="2376"/>
          <ac:spMkLst>
            <pc:docMk/>
            <pc:sldMk cId="773373751" sldId="328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59:08.225" v="2376"/>
          <ac:spMkLst>
            <pc:docMk/>
            <pc:sldMk cId="773373751" sldId="328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03:20.701" v="2665" actId="20577"/>
          <ac:spMkLst>
            <pc:docMk/>
            <pc:sldMk cId="773373751" sldId="328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59:08.225" v="2376"/>
          <ac:grpSpMkLst>
            <pc:docMk/>
            <pc:sldMk cId="773373751" sldId="328"/>
            <ac:grpSpMk id="20" creationId="{00000000-0000-0000-0000-000000000000}"/>
          </ac:grpSpMkLst>
        </pc:grpChg>
      </pc:sldChg>
      <pc:sldChg chg="addSp delSp modSp add mod">
        <pc:chgData name="Nguyen Van Trung" userId="489571c6-8ba5-4f05-9b07-0f8a8ce47714" providerId="ADAL" clId="{16867486-EA68-4AF5-A522-9CAD6CD974A0}" dt="2020-08-27T04:06:32.883" v="2702" actId="1038"/>
        <pc:sldMkLst>
          <pc:docMk/>
          <pc:sldMk cId="2505137642" sldId="329"/>
        </pc:sldMkLst>
        <pc:spChg chg="mod">
          <ac:chgData name="Nguyen Van Trung" userId="489571c6-8ba5-4f05-9b07-0f8a8ce47714" providerId="ADAL" clId="{16867486-EA68-4AF5-A522-9CAD6CD974A0}" dt="2020-08-27T04:06:01.265" v="2672" actId="20577"/>
          <ac:spMkLst>
            <pc:docMk/>
            <pc:sldMk cId="2505137642" sldId="329"/>
            <ac:spMk id="21" creationId="{00000000-0000-0000-0000-000000000000}"/>
          </ac:spMkLst>
        </pc:spChg>
        <pc:picChg chg="del">
          <ac:chgData name="Nguyen Van Trung" userId="489571c6-8ba5-4f05-9b07-0f8a8ce47714" providerId="ADAL" clId="{16867486-EA68-4AF5-A522-9CAD6CD974A0}" dt="2020-08-27T04:06:03.214" v="2673" actId="478"/>
          <ac:picMkLst>
            <pc:docMk/>
            <pc:sldMk cId="2505137642" sldId="329"/>
            <ac:picMk id="2" creationId="{75532183-899C-4206-9908-FD00765D5F86}"/>
          </ac:picMkLst>
        </pc:picChg>
        <pc:picChg chg="add mod">
          <ac:chgData name="Nguyen Van Trung" userId="489571c6-8ba5-4f05-9b07-0f8a8ce47714" providerId="ADAL" clId="{16867486-EA68-4AF5-A522-9CAD6CD974A0}" dt="2020-08-27T04:06:32.883" v="2702" actId="1038"/>
          <ac:picMkLst>
            <pc:docMk/>
            <pc:sldMk cId="2505137642" sldId="329"/>
            <ac:picMk id="3" creationId="{24FEED75-154C-4231-94D4-1F8D99424BB8}"/>
          </ac:picMkLst>
        </pc:picChg>
      </pc:sldChg>
      <pc:sldChg chg="modSp add mod">
        <pc:chgData name="Nguyen Van Trung" userId="489571c6-8ba5-4f05-9b07-0f8a8ce47714" providerId="ADAL" clId="{16867486-EA68-4AF5-A522-9CAD6CD974A0}" dt="2020-08-27T04:10:16.086" v="2789" actId="20577"/>
        <pc:sldMkLst>
          <pc:docMk/>
          <pc:sldMk cId="2844737616" sldId="330"/>
        </pc:sldMkLst>
        <pc:spChg chg="mod">
          <ac:chgData name="Nguyen Van Trung" userId="489571c6-8ba5-4f05-9b07-0f8a8ce47714" providerId="ADAL" clId="{16867486-EA68-4AF5-A522-9CAD6CD974A0}" dt="2020-08-27T04:10:16.086" v="2789" actId="20577"/>
          <ac:spMkLst>
            <pc:docMk/>
            <pc:sldMk cId="2844737616" sldId="330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09:59.621" v="2787" actId="20577"/>
          <ac:spMkLst>
            <pc:docMk/>
            <pc:sldMk cId="2844737616" sldId="330"/>
            <ac:spMk id="62" creationId="{00000000-0000-0000-0000-000000000000}"/>
          </ac:spMkLst>
        </pc:spChg>
      </pc:sldChg>
      <pc:sldChg chg="add del">
        <pc:chgData name="Nguyen Van Trung" userId="489571c6-8ba5-4f05-9b07-0f8a8ce47714" providerId="ADAL" clId="{16867486-EA68-4AF5-A522-9CAD6CD974A0}" dt="2020-08-27T04:08:24.849" v="2743" actId="2890"/>
        <pc:sldMkLst>
          <pc:docMk/>
          <pc:sldMk cId="3009957651" sldId="330"/>
        </pc:sldMkLst>
      </pc:sldChg>
      <pc:sldChg chg="modSp add mod">
        <pc:chgData name="Nguyen Van Trung" userId="489571c6-8ba5-4f05-9b07-0f8a8ce47714" providerId="ADAL" clId="{16867486-EA68-4AF5-A522-9CAD6CD974A0}" dt="2020-08-27T04:20:18.441" v="2963" actId="113"/>
        <pc:sldMkLst>
          <pc:docMk/>
          <pc:sldMk cId="458165985" sldId="331"/>
        </pc:sldMkLst>
        <pc:spChg chg="mod">
          <ac:chgData name="Nguyen Van Trung" userId="489571c6-8ba5-4f05-9b07-0f8a8ce47714" providerId="ADAL" clId="{16867486-EA68-4AF5-A522-9CAD6CD974A0}" dt="2020-08-27T04:12:07.623" v="2800"/>
          <ac:spMkLst>
            <pc:docMk/>
            <pc:sldMk cId="458165985" sldId="33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12:07.623" v="2800"/>
          <ac:spMkLst>
            <pc:docMk/>
            <pc:sldMk cId="458165985" sldId="331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0:18.441" v="2963" actId="113"/>
          <ac:spMkLst>
            <pc:docMk/>
            <pc:sldMk cId="458165985" sldId="331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12:07.623" v="2800"/>
          <ac:grpSpMkLst>
            <pc:docMk/>
            <pc:sldMk cId="458165985" sldId="331"/>
            <ac:grpSpMk id="20" creationId="{00000000-0000-0000-0000-000000000000}"/>
          </ac:grpSpMkLst>
        </pc:grpChg>
      </pc:sldChg>
      <pc:sldChg chg="addSp delSp modSp add del mod">
        <pc:chgData name="Nguyen Van Trung" userId="489571c6-8ba5-4f05-9b07-0f8a8ce47714" providerId="ADAL" clId="{16867486-EA68-4AF5-A522-9CAD6CD974A0}" dt="2020-08-27T04:11:46.402" v="2797" actId="2890"/>
        <pc:sldMkLst>
          <pc:docMk/>
          <pc:sldMk cId="3389807777" sldId="331"/>
        </pc:sldMkLst>
        <pc:spChg chg="mod">
          <ac:chgData name="Nguyen Van Trung" userId="489571c6-8ba5-4f05-9b07-0f8a8ce47714" providerId="ADAL" clId="{16867486-EA68-4AF5-A522-9CAD6CD974A0}" dt="2020-08-27T04:11:45.478" v="2796"/>
          <ac:spMkLst>
            <pc:docMk/>
            <pc:sldMk cId="3389807777" sldId="33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11:44.254" v="2795"/>
          <ac:spMkLst>
            <pc:docMk/>
            <pc:sldMk cId="3389807777" sldId="331"/>
            <ac:spMk id="2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11:44.254" v="2795"/>
          <ac:grpSpMkLst>
            <pc:docMk/>
            <pc:sldMk cId="3389807777" sldId="331"/>
            <ac:grpSpMk id="20" creationId="{00000000-0000-0000-0000-000000000000}"/>
          </ac:grpSpMkLst>
        </pc:grpChg>
        <pc:picChg chg="add del">
          <ac:chgData name="Nguyen Van Trung" userId="489571c6-8ba5-4f05-9b07-0f8a8ce47714" providerId="ADAL" clId="{16867486-EA68-4AF5-A522-9CAD6CD974A0}" dt="2020-08-27T04:11:39.936" v="2794" actId="478"/>
          <ac:picMkLst>
            <pc:docMk/>
            <pc:sldMk cId="3389807777" sldId="331"/>
            <ac:picMk id="3" creationId="{24FEED75-154C-4231-94D4-1F8D99424BB8}"/>
          </ac:picMkLst>
        </pc:picChg>
      </pc:sldChg>
      <pc:sldChg chg="modSp add mod">
        <pc:chgData name="Nguyen Van Trung" userId="489571c6-8ba5-4f05-9b07-0f8a8ce47714" providerId="ADAL" clId="{16867486-EA68-4AF5-A522-9CAD6CD974A0}" dt="2020-08-27T04:23:42.083" v="3071" actId="20577"/>
        <pc:sldMkLst>
          <pc:docMk/>
          <pc:sldMk cId="3696036847" sldId="332"/>
        </pc:sldMkLst>
        <pc:spChg chg="mod">
          <ac:chgData name="Nguyen Van Trung" userId="489571c6-8ba5-4f05-9b07-0f8a8ce47714" providerId="ADAL" clId="{16867486-EA68-4AF5-A522-9CAD6CD974A0}" dt="2020-08-27T04:19:03.133" v="2943" actId="20577"/>
          <ac:spMkLst>
            <pc:docMk/>
            <pc:sldMk cId="3696036847" sldId="332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3:42.083" v="3071" actId="20577"/>
          <ac:spMkLst>
            <pc:docMk/>
            <pc:sldMk cId="3696036847" sldId="332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4:30:04.630" v="3390" actId="20577"/>
        <pc:sldMkLst>
          <pc:docMk/>
          <pc:sldMk cId="1800781619" sldId="333"/>
        </pc:sldMkLst>
        <pc:spChg chg="mod">
          <ac:chgData name="Nguyen Van Trung" userId="489571c6-8ba5-4f05-9b07-0f8a8ce47714" providerId="ADAL" clId="{16867486-EA68-4AF5-A522-9CAD6CD974A0}" dt="2020-08-27T04:30:04.630" v="3390" actId="20577"/>
          <ac:spMkLst>
            <pc:docMk/>
            <pc:sldMk cId="1800781619" sldId="33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9:54.035" v="3388" actId="1035"/>
          <ac:spMkLst>
            <pc:docMk/>
            <pc:sldMk cId="1800781619" sldId="333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4:38:15.073" v="4093"/>
        <pc:sldMkLst>
          <pc:docMk/>
          <pc:sldMk cId="4026623210" sldId="334"/>
        </pc:sldMkLst>
        <pc:spChg chg="mod">
          <ac:chgData name="Nguyen Van Trung" userId="489571c6-8ba5-4f05-9b07-0f8a8ce47714" providerId="ADAL" clId="{16867486-EA68-4AF5-A522-9CAD6CD974A0}" dt="2020-08-27T04:30:29.558" v="3410"/>
          <ac:spMkLst>
            <pc:docMk/>
            <pc:sldMk cId="4026623210" sldId="334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30:29.558" v="3410"/>
          <ac:spMkLst>
            <pc:docMk/>
            <pc:sldMk cId="4026623210" sldId="334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38:15.073" v="4093"/>
          <ac:spMkLst>
            <pc:docMk/>
            <pc:sldMk cId="4026623210" sldId="334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30:29.558" v="3410"/>
          <ac:grpSpMkLst>
            <pc:docMk/>
            <pc:sldMk cId="4026623210" sldId="334"/>
            <ac:grpSpMk id="20" creationId="{00000000-0000-0000-0000-000000000000}"/>
          </ac:grpSpMkLst>
        </pc:grp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3013EF-AA46-41D5-93C2-36F7A5EF5D89}" type="datetimeFigureOut">
              <a:rPr lang="zh-CN" altLang="en-US" smtClean="0"/>
              <a:t>2020/9/6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104242-42E4-462F-B9A6-468AC33D61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361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40208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08733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10028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09430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27245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9376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35142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6110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80967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278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3476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663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93142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4722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30592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61399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06410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81524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3692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49"/>
          <a:stretch/>
        </p:blipFill>
        <p:spPr>
          <a:xfrm>
            <a:off x="7958798" y="3443288"/>
            <a:ext cx="4233201" cy="341471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730" y="233160"/>
            <a:ext cx="2708031" cy="835449"/>
          </a:xfrm>
          <a:prstGeom prst="rect">
            <a:avLst/>
          </a:prstGeom>
        </p:spPr>
      </p:pic>
      <p:sp>
        <p:nvSpPr>
          <p:cNvPr id="4" name="文本框 4"/>
          <p:cNvSpPr txBox="1"/>
          <p:nvPr userDrawn="1"/>
        </p:nvSpPr>
        <p:spPr>
          <a:xfrm>
            <a:off x="4760730" y="1103916"/>
            <a:ext cx="2809295" cy="33855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600" b="1" u="sng" dirty="0">
                <a:solidFill>
                  <a:srgbClr val="D51C29"/>
                </a:solidFill>
                <a:latin typeface="Calibri" panose="020F0502020204030204" pitchFamily="34" charset="0"/>
              </a:rPr>
              <a:t>KHOA CÔNG</a:t>
            </a:r>
            <a:r>
              <a:rPr lang="en-US" altLang="zh-CN" sz="1600" b="1" u="sng" baseline="0" dirty="0">
                <a:solidFill>
                  <a:srgbClr val="D51C29"/>
                </a:solidFill>
                <a:latin typeface="Calibri" panose="020F0502020204030204" pitchFamily="34" charset="0"/>
              </a:rPr>
              <a:t> NGHỆ THÔNG TIN</a:t>
            </a:r>
            <a:endParaRPr lang="en-US" altLang="zh-CN" sz="1600" b="1" u="sng" dirty="0">
              <a:solidFill>
                <a:srgbClr val="D51C29"/>
              </a:solidFill>
              <a:latin typeface="Calibri" panose="020F0502020204030204" pitchFamily="34" charset="0"/>
            </a:endParaRPr>
          </a:p>
        </p:txBody>
      </p:sp>
      <p:pic>
        <p:nvPicPr>
          <p:cNvPr id="6" name="图片 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" y="1521978"/>
            <a:ext cx="2213113" cy="2599729"/>
          </a:xfrm>
          <a:prstGeom prst="rect">
            <a:avLst/>
          </a:prstGeom>
        </p:spPr>
      </p:pic>
      <p:pic>
        <p:nvPicPr>
          <p:cNvPr id="7" name="图片 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1313172" y="0"/>
            <a:ext cx="878828" cy="891928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556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88415"/>
            <a:ext cx="4463844" cy="666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606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57925"/>
            <a:ext cx="6096000" cy="5550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69" y="218874"/>
            <a:ext cx="2268720" cy="666951"/>
          </a:xfrm>
          <a:prstGeom prst="rect">
            <a:avLst/>
          </a:prstGeom>
        </p:spPr>
      </p:pic>
      <p:sp>
        <p:nvSpPr>
          <p:cNvPr id="8" name="文本框 4"/>
          <p:cNvSpPr txBox="1"/>
          <p:nvPr userDrawn="1"/>
        </p:nvSpPr>
        <p:spPr>
          <a:xfrm>
            <a:off x="159762" y="885825"/>
            <a:ext cx="2569542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400" b="1" u="sng" dirty="0">
                <a:solidFill>
                  <a:srgbClr val="D51C29"/>
                </a:solidFill>
                <a:latin typeface="Calibri" panose="020F0502020204030204" pitchFamily="34" charset="0"/>
              </a:rPr>
              <a:t>KHOA CÔNG</a:t>
            </a:r>
            <a:r>
              <a:rPr lang="en-US" altLang="zh-CN" sz="1400" b="1" u="sng" baseline="0" dirty="0">
                <a:solidFill>
                  <a:srgbClr val="D51C29"/>
                </a:solidFill>
                <a:latin typeface="Calibri" panose="020F0502020204030204" pitchFamily="34" charset="0"/>
              </a:rPr>
              <a:t> NGHỆ THÔNG TIN</a:t>
            </a:r>
            <a:endParaRPr lang="en-US" altLang="zh-CN" sz="1400" b="1" u="sng" dirty="0">
              <a:solidFill>
                <a:srgbClr val="D51C2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34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5810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1698623" y="2746373"/>
            <a:ext cx="2187580" cy="2187580"/>
          </a:xfrm>
          <a:custGeom>
            <a:avLst/>
            <a:gdLst>
              <a:gd name="connsiteX0" fmla="*/ 1093790 w 2187580"/>
              <a:gd name="connsiteY0" fmla="*/ 0 h 2187580"/>
              <a:gd name="connsiteX1" fmla="*/ 2187580 w 2187580"/>
              <a:gd name="connsiteY1" fmla="*/ 1093790 h 2187580"/>
              <a:gd name="connsiteX2" fmla="*/ 1093790 w 2187580"/>
              <a:gd name="connsiteY2" fmla="*/ 2187580 h 2187580"/>
              <a:gd name="connsiteX3" fmla="*/ 0 w 2187580"/>
              <a:gd name="connsiteY3" fmla="*/ 1093790 h 2187580"/>
              <a:gd name="connsiteX4" fmla="*/ 1093790 w 2187580"/>
              <a:gd name="connsiteY4" fmla="*/ 0 h 2187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7580" h="2187580">
                <a:moveTo>
                  <a:pt x="1093790" y="0"/>
                </a:moveTo>
                <a:cubicBezTo>
                  <a:pt x="1697874" y="0"/>
                  <a:pt x="2187580" y="489706"/>
                  <a:pt x="2187580" y="1093790"/>
                </a:cubicBezTo>
                <a:cubicBezTo>
                  <a:pt x="2187580" y="1697874"/>
                  <a:pt x="1697874" y="2187580"/>
                  <a:pt x="1093790" y="2187580"/>
                </a:cubicBezTo>
                <a:cubicBezTo>
                  <a:pt x="489706" y="2187580"/>
                  <a:pt x="0" y="1697874"/>
                  <a:pt x="0" y="1093790"/>
                </a:cubicBezTo>
                <a:cubicBezTo>
                  <a:pt x="0" y="489706"/>
                  <a:pt x="489706" y="0"/>
                  <a:pt x="10937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564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557766" cy="1418446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11602899" y="628757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2052700-9C14-40BB-AC4A-3575FEFBB826}" type="slidenum">
              <a:rPr lang="en-US" b="1" smtClean="0">
                <a:latin typeface="Cambria" panose="02040503050406030204" pitchFamily="18" charset="0"/>
              </a:rPr>
              <a:t>‹#›</a:t>
            </a:fld>
            <a:endParaRPr lang="en-US" b="1" dirty="0">
              <a:latin typeface="Cambria" panose="02040503050406030204" pitchFamily="18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 flipV="1">
            <a:off x="0" y="6457950"/>
            <a:ext cx="11458575" cy="14288"/>
          </a:xfrm>
          <a:prstGeom prst="line">
            <a:avLst/>
          </a:prstGeom>
          <a:ln w="28575">
            <a:solidFill>
              <a:srgbClr val="D3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" y="6517929"/>
            <a:ext cx="1003300" cy="294229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025524" y="6517929"/>
            <a:ext cx="23119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D51C29"/>
                </a:solidFill>
                <a:latin typeface="Cambria" panose="02040503050406030204" pitchFamily="18" charset="0"/>
              </a:rPr>
              <a:t>KHOA</a:t>
            </a:r>
            <a:r>
              <a:rPr lang="en-US" sz="1200" b="1" baseline="0" dirty="0">
                <a:solidFill>
                  <a:srgbClr val="D51C29"/>
                </a:solidFill>
                <a:latin typeface="Cambria" panose="02040503050406030204" pitchFamily="18" charset="0"/>
              </a:rPr>
              <a:t> CÔNG NGHỆ THÔNG TIN</a:t>
            </a:r>
            <a:endParaRPr lang="en-US" sz="1200" b="1" dirty="0">
              <a:solidFill>
                <a:srgbClr val="D51C29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241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3" r:id="rId3"/>
    <p:sldLayoutId id="2147483662" r:id="rId4"/>
    <p:sldLayoutId id="2147483670" r:id="rId5"/>
  </p:sldLayoutIdLst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3778229" y="1625116"/>
            <a:ext cx="5232523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b="1" dirty="0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CƠ SỞ </a:t>
            </a:r>
            <a:r>
              <a:rPr lang="en-US" altLang="zh-CN" sz="4800" b="1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LẬP TRÌNH</a:t>
            </a:r>
            <a:endParaRPr lang="en-US" altLang="zh-CN" sz="4800" b="1" dirty="0">
              <a:solidFill>
                <a:srgbClr val="2C3E5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97D9BB3D-6037-4984-B1C9-6EA6F0733901}"/>
              </a:ext>
            </a:extLst>
          </p:cNvPr>
          <p:cNvGrpSpPr/>
          <p:nvPr/>
        </p:nvGrpSpPr>
        <p:grpSpPr>
          <a:xfrm>
            <a:off x="4520692" y="4328846"/>
            <a:ext cx="416937" cy="416934"/>
            <a:chOff x="891974" y="4415843"/>
            <a:chExt cx="450443" cy="450443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9C9DB4BA-54F7-4C0E-AE0C-B1C46DE8FD76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1" name="椭圆 39">
              <a:extLst>
                <a:ext uri="{FF2B5EF4-FFF2-40B4-BE49-F238E27FC236}">
                  <a16:creationId xmlns:a16="http://schemas.microsoft.com/office/drawing/2014/main" id="{A2EF981A-E8A3-4B9C-9705-339D975A808A}"/>
                </a:ext>
              </a:extLst>
            </p:cNvPr>
            <p:cNvSpPr/>
            <p:nvPr/>
          </p:nvSpPr>
          <p:spPr>
            <a:xfrm>
              <a:off x="993275" y="4502064"/>
              <a:ext cx="247839" cy="278000"/>
            </a:xfrm>
            <a:custGeom>
              <a:avLst/>
              <a:gdLst>
                <a:gd name="connsiteX0" fmla="*/ 199932 w 300038"/>
                <a:gd name="connsiteY0" fmla="*/ 273051 h 336551"/>
                <a:gd name="connsiteX1" fmla="*/ 192088 w 300038"/>
                <a:gd name="connsiteY1" fmla="*/ 280989 h 336551"/>
                <a:gd name="connsiteX2" fmla="*/ 192088 w 300038"/>
                <a:gd name="connsiteY2" fmla="*/ 306124 h 336551"/>
                <a:gd name="connsiteX3" fmla="*/ 199932 w 300038"/>
                <a:gd name="connsiteY3" fmla="*/ 312739 h 336551"/>
                <a:gd name="connsiteX4" fmla="*/ 250919 w 300038"/>
                <a:gd name="connsiteY4" fmla="*/ 312739 h 336551"/>
                <a:gd name="connsiteX5" fmla="*/ 258763 w 300038"/>
                <a:gd name="connsiteY5" fmla="*/ 306124 h 336551"/>
                <a:gd name="connsiteX6" fmla="*/ 258763 w 300038"/>
                <a:gd name="connsiteY6" fmla="*/ 280989 h 336551"/>
                <a:gd name="connsiteX7" fmla="*/ 250919 w 300038"/>
                <a:gd name="connsiteY7" fmla="*/ 273051 h 336551"/>
                <a:gd name="connsiteX8" fmla="*/ 199932 w 300038"/>
                <a:gd name="connsiteY8" fmla="*/ 273051 h 336551"/>
                <a:gd name="connsiteX9" fmla="*/ 101328 w 300038"/>
                <a:gd name="connsiteY9" fmla="*/ 196851 h 336551"/>
                <a:gd name="connsiteX10" fmla="*/ 107908 w 300038"/>
                <a:gd name="connsiteY10" fmla="*/ 196851 h 336551"/>
                <a:gd name="connsiteX11" fmla="*/ 111856 w 300038"/>
                <a:gd name="connsiteY11" fmla="*/ 202123 h 336551"/>
                <a:gd name="connsiteX12" fmla="*/ 128964 w 300038"/>
                <a:gd name="connsiteY12" fmla="*/ 248250 h 336551"/>
                <a:gd name="connsiteX13" fmla="*/ 131595 w 300038"/>
                <a:gd name="connsiteY13" fmla="*/ 239025 h 336551"/>
                <a:gd name="connsiteX14" fmla="*/ 126332 w 300038"/>
                <a:gd name="connsiteY14" fmla="*/ 225845 h 336551"/>
                <a:gd name="connsiteX15" fmla="*/ 127648 w 300038"/>
                <a:gd name="connsiteY15" fmla="*/ 217938 h 336551"/>
                <a:gd name="connsiteX16" fmla="*/ 132911 w 300038"/>
                <a:gd name="connsiteY16" fmla="*/ 215302 h 336551"/>
                <a:gd name="connsiteX17" fmla="*/ 167126 w 300038"/>
                <a:gd name="connsiteY17" fmla="*/ 215302 h 336551"/>
                <a:gd name="connsiteX18" fmla="*/ 172390 w 300038"/>
                <a:gd name="connsiteY18" fmla="*/ 217938 h 336551"/>
                <a:gd name="connsiteX19" fmla="*/ 173706 w 300038"/>
                <a:gd name="connsiteY19" fmla="*/ 225845 h 336551"/>
                <a:gd name="connsiteX20" fmla="*/ 168442 w 300038"/>
                <a:gd name="connsiteY20" fmla="*/ 239025 h 336551"/>
                <a:gd name="connsiteX21" fmla="*/ 171074 w 300038"/>
                <a:gd name="connsiteY21" fmla="*/ 248250 h 336551"/>
                <a:gd name="connsiteX22" fmla="*/ 188182 w 300038"/>
                <a:gd name="connsiteY22" fmla="*/ 202123 h 336551"/>
                <a:gd name="connsiteX23" fmla="*/ 192130 w 300038"/>
                <a:gd name="connsiteY23" fmla="*/ 196851 h 336551"/>
                <a:gd name="connsiteX24" fmla="*/ 198710 w 300038"/>
                <a:gd name="connsiteY24" fmla="*/ 196851 h 336551"/>
                <a:gd name="connsiteX25" fmla="*/ 265823 w 300038"/>
                <a:gd name="connsiteY25" fmla="*/ 224527 h 336551"/>
                <a:gd name="connsiteX26" fmla="*/ 300038 w 300038"/>
                <a:gd name="connsiteY26" fmla="*/ 274609 h 336551"/>
                <a:gd name="connsiteX27" fmla="*/ 300038 w 300038"/>
                <a:gd name="connsiteY27" fmla="*/ 328643 h 336551"/>
                <a:gd name="connsiteX28" fmla="*/ 292142 w 300038"/>
                <a:gd name="connsiteY28" fmla="*/ 336551 h 336551"/>
                <a:gd name="connsiteX29" fmla="*/ 7896 w 300038"/>
                <a:gd name="connsiteY29" fmla="*/ 336551 h 336551"/>
                <a:gd name="connsiteX30" fmla="*/ 0 w 300038"/>
                <a:gd name="connsiteY30" fmla="*/ 328643 h 336551"/>
                <a:gd name="connsiteX31" fmla="*/ 0 w 300038"/>
                <a:gd name="connsiteY31" fmla="*/ 274609 h 336551"/>
                <a:gd name="connsiteX32" fmla="*/ 34215 w 300038"/>
                <a:gd name="connsiteY32" fmla="*/ 224527 h 336551"/>
                <a:gd name="connsiteX33" fmla="*/ 101328 w 300038"/>
                <a:gd name="connsiteY33" fmla="*/ 196851 h 336551"/>
                <a:gd name="connsiteX34" fmla="*/ 155328 w 300038"/>
                <a:gd name="connsiteY34" fmla="*/ 0 h 336551"/>
                <a:gd name="connsiteX35" fmla="*/ 201775 w 300038"/>
                <a:gd name="connsiteY35" fmla="*/ 15854 h 336551"/>
                <a:gd name="connsiteX36" fmla="*/ 223008 w 300038"/>
                <a:gd name="connsiteY36" fmla="*/ 79268 h 336551"/>
                <a:gd name="connsiteX37" fmla="*/ 224335 w 300038"/>
                <a:gd name="connsiteY37" fmla="*/ 93801 h 336551"/>
                <a:gd name="connsiteX38" fmla="*/ 229643 w 300038"/>
                <a:gd name="connsiteY38" fmla="*/ 100407 h 336551"/>
                <a:gd name="connsiteX39" fmla="*/ 232297 w 300038"/>
                <a:gd name="connsiteY39" fmla="*/ 125508 h 336551"/>
                <a:gd name="connsiteX40" fmla="*/ 208410 w 300038"/>
                <a:gd name="connsiteY40" fmla="*/ 151931 h 336551"/>
                <a:gd name="connsiteX41" fmla="*/ 185850 w 300038"/>
                <a:gd name="connsiteY41" fmla="*/ 183639 h 336551"/>
                <a:gd name="connsiteX42" fmla="*/ 172579 w 300038"/>
                <a:gd name="connsiteY42" fmla="*/ 192887 h 336551"/>
                <a:gd name="connsiteX43" fmla="*/ 150019 w 300038"/>
                <a:gd name="connsiteY43" fmla="*/ 196850 h 336551"/>
                <a:gd name="connsiteX44" fmla="*/ 127459 w 300038"/>
                <a:gd name="connsiteY44" fmla="*/ 192887 h 336551"/>
                <a:gd name="connsiteX45" fmla="*/ 114189 w 300038"/>
                <a:gd name="connsiteY45" fmla="*/ 183639 h 336551"/>
                <a:gd name="connsiteX46" fmla="*/ 91629 w 300038"/>
                <a:gd name="connsiteY46" fmla="*/ 151931 h 336551"/>
                <a:gd name="connsiteX47" fmla="*/ 67742 w 300038"/>
                <a:gd name="connsiteY47" fmla="*/ 125508 h 336551"/>
                <a:gd name="connsiteX48" fmla="*/ 70396 w 300038"/>
                <a:gd name="connsiteY48" fmla="*/ 100407 h 336551"/>
                <a:gd name="connsiteX49" fmla="*/ 75704 w 300038"/>
                <a:gd name="connsiteY49" fmla="*/ 93801 h 336551"/>
                <a:gd name="connsiteX50" fmla="*/ 77031 w 300038"/>
                <a:gd name="connsiteY50" fmla="*/ 85874 h 336551"/>
                <a:gd name="connsiteX51" fmla="*/ 74377 w 300038"/>
                <a:gd name="connsiteY51" fmla="*/ 50203 h 336551"/>
                <a:gd name="connsiteX52" fmla="*/ 103572 w 300038"/>
                <a:gd name="connsiteY52" fmla="*/ 27744 h 336551"/>
                <a:gd name="connsiteX53" fmla="*/ 119497 w 300038"/>
                <a:gd name="connsiteY53" fmla="*/ 10569 h 336551"/>
                <a:gd name="connsiteX54" fmla="*/ 155328 w 300038"/>
                <a:gd name="connsiteY54" fmla="*/ 0 h 33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00038" h="336551">
                  <a:moveTo>
                    <a:pt x="199932" y="273051"/>
                  </a:moveTo>
                  <a:cubicBezTo>
                    <a:pt x="194703" y="273051"/>
                    <a:pt x="192088" y="277020"/>
                    <a:pt x="192088" y="280989"/>
                  </a:cubicBezTo>
                  <a:cubicBezTo>
                    <a:pt x="192088" y="306124"/>
                    <a:pt x="192088" y="306124"/>
                    <a:pt x="192088" y="306124"/>
                  </a:cubicBezTo>
                  <a:cubicBezTo>
                    <a:pt x="192088" y="310093"/>
                    <a:pt x="194703" y="312739"/>
                    <a:pt x="199932" y="312739"/>
                  </a:cubicBezTo>
                  <a:cubicBezTo>
                    <a:pt x="250919" y="312739"/>
                    <a:pt x="250919" y="312739"/>
                    <a:pt x="250919" y="312739"/>
                  </a:cubicBezTo>
                  <a:cubicBezTo>
                    <a:pt x="254841" y="312739"/>
                    <a:pt x="258763" y="310093"/>
                    <a:pt x="258763" y="306124"/>
                  </a:cubicBezTo>
                  <a:lnTo>
                    <a:pt x="258763" y="280989"/>
                  </a:lnTo>
                  <a:cubicBezTo>
                    <a:pt x="258763" y="277020"/>
                    <a:pt x="254841" y="273051"/>
                    <a:pt x="250919" y="273051"/>
                  </a:cubicBezTo>
                  <a:cubicBezTo>
                    <a:pt x="199932" y="273051"/>
                    <a:pt x="199932" y="273051"/>
                    <a:pt x="199932" y="273051"/>
                  </a:cubicBezTo>
                  <a:close/>
                  <a:moveTo>
                    <a:pt x="101328" y="196851"/>
                  </a:moveTo>
                  <a:cubicBezTo>
                    <a:pt x="103960" y="196851"/>
                    <a:pt x="105276" y="196851"/>
                    <a:pt x="107908" y="196851"/>
                  </a:cubicBezTo>
                  <a:cubicBezTo>
                    <a:pt x="109224" y="198169"/>
                    <a:pt x="110540" y="199487"/>
                    <a:pt x="111856" y="202123"/>
                  </a:cubicBezTo>
                  <a:cubicBezTo>
                    <a:pt x="128964" y="248250"/>
                    <a:pt x="128964" y="248250"/>
                    <a:pt x="128964" y="248250"/>
                  </a:cubicBezTo>
                  <a:cubicBezTo>
                    <a:pt x="131595" y="239025"/>
                    <a:pt x="131595" y="239025"/>
                    <a:pt x="131595" y="239025"/>
                  </a:cubicBezTo>
                  <a:cubicBezTo>
                    <a:pt x="126332" y="225845"/>
                    <a:pt x="126332" y="225845"/>
                    <a:pt x="126332" y="225845"/>
                  </a:cubicBezTo>
                  <a:cubicBezTo>
                    <a:pt x="125016" y="223209"/>
                    <a:pt x="126332" y="220574"/>
                    <a:pt x="127648" y="217938"/>
                  </a:cubicBezTo>
                  <a:cubicBezTo>
                    <a:pt x="128964" y="216620"/>
                    <a:pt x="131595" y="215302"/>
                    <a:pt x="132911" y="215302"/>
                  </a:cubicBezTo>
                  <a:cubicBezTo>
                    <a:pt x="167126" y="215302"/>
                    <a:pt x="167126" y="215302"/>
                    <a:pt x="167126" y="215302"/>
                  </a:cubicBezTo>
                  <a:cubicBezTo>
                    <a:pt x="168442" y="215302"/>
                    <a:pt x="171074" y="216620"/>
                    <a:pt x="172390" y="217938"/>
                  </a:cubicBezTo>
                  <a:cubicBezTo>
                    <a:pt x="173706" y="220574"/>
                    <a:pt x="175022" y="223209"/>
                    <a:pt x="173706" y="225845"/>
                  </a:cubicBezTo>
                  <a:cubicBezTo>
                    <a:pt x="168442" y="239025"/>
                    <a:pt x="168442" y="239025"/>
                    <a:pt x="168442" y="239025"/>
                  </a:cubicBezTo>
                  <a:cubicBezTo>
                    <a:pt x="171074" y="248250"/>
                    <a:pt x="171074" y="248250"/>
                    <a:pt x="171074" y="248250"/>
                  </a:cubicBezTo>
                  <a:cubicBezTo>
                    <a:pt x="188182" y="202123"/>
                    <a:pt x="188182" y="202123"/>
                    <a:pt x="188182" y="202123"/>
                  </a:cubicBezTo>
                  <a:cubicBezTo>
                    <a:pt x="189498" y="199487"/>
                    <a:pt x="190814" y="198169"/>
                    <a:pt x="192130" y="196851"/>
                  </a:cubicBezTo>
                  <a:cubicBezTo>
                    <a:pt x="194762" y="196851"/>
                    <a:pt x="196078" y="196851"/>
                    <a:pt x="198710" y="196851"/>
                  </a:cubicBezTo>
                  <a:cubicBezTo>
                    <a:pt x="265823" y="224527"/>
                    <a:pt x="265823" y="224527"/>
                    <a:pt x="265823" y="224527"/>
                  </a:cubicBezTo>
                  <a:cubicBezTo>
                    <a:pt x="286879" y="232435"/>
                    <a:pt x="300038" y="252204"/>
                    <a:pt x="300038" y="274609"/>
                  </a:cubicBezTo>
                  <a:cubicBezTo>
                    <a:pt x="300038" y="328643"/>
                    <a:pt x="300038" y="328643"/>
                    <a:pt x="300038" y="328643"/>
                  </a:cubicBezTo>
                  <a:cubicBezTo>
                    <a:pt x="300038" y="332597"/>
                    <a:pt x="296090" y="336551"/>
                    <a:pt x="292142" y="336551"/>
                  </a:cubicBezTo>
                  <a:cubicBezTo>
                    <a:pt x="7896" y="336551"/>
                    <a:pt x="7896" y="336551"/>
                    <a:pt x="7896" y="336551"/>
                  </a:cubicBezTo>
                  <a:cubicBezTo>
                    <a:pt x="3948" y="336551"/>
                    <a:pt x="0" y="332597"/>
                    <a:pt x="0" y="328643"/>
                  </a:cubicBezTo>
                  <a:cubicBezTo>
                    <a:pt x="0" y="274609"/>
                    <a:pt x="0" y="274609"/>
                    <a:pt x="0" y="274609"/>
                  </a:cubicBezTo>
                  <a:cubicBezTo>
                    <a:pt x="0" y="252204"/>
                    <a:pt x="13159" y="232435"/>
                    <a:pt x="34215" y="224527"/>
                  </a:cubicBezTo>
                  <a:cubicBezTo>
                    <a:pt x="101328" y="196851"/>
                    <a:pt x="101328" y="196851"/>
                    <a:pt x="101328" y="196851"/>
                  </a:cubicBezTo>
                  <a:close/>
                  <a:moveTo>
                    <a:pt x="155328" y="0"/>
                  </a:moveTo>
                  <a:cubicBezTo>
                    <a:pt x="171252" y="0"/>
                    <a:pt x="187177" y="5285"/>
                    <a:pt x="201775" y="15854"/>
                  </a:cubicBezTo>
                  <a:cubicBezTo>
                    <a:pt x="225662" y="34350"/>
                    <a:pt x="223008" y="72663"/>
                    <a:pt x="223008" y="79268"/>
                  </a:cubicBezTo>
                  <a:cubicBezTo>
                    <a:pt x="223008" y="84553"/>
                    <a:pt x="224335" y="89838"/>
                    <a:pt x="224335" y="93801"/>
                  </a:cubicBezTo>
                  <a:cubicBezTo>
                    <a:pt x="225662" y="95122"/>
                    <a:pt x="228316" y="96443"/>
                    <a:pt x="229643" y="100407"/>
                  </a:cubicBezTo>
                  <a:cubicBezTo>
                    <a:pt x="234951" y="107012"/>
                    <a:pt x="234951" y="114939"/>
                    <a:pt x="232297" y="125508"/>
                  </a:cubicBezTo>
                  <a:cubicBezTo>
                    <a:pt x="226989" y="146647"/>
                    <a:pt x="215045" y="150610"/>
                    <a:pt x="208410" y="151931"/>
                  </a:cubicBezTo>
                  <a:cubicBezTo>
                    <a:pt x="204429" y="159858"/>
                    <a:pt x="195139" y="175712"/>
                    <a:pt x="185850" y="183639"/>
                  </a:cubicBezTo>
                  <a:cubicBezTo>
                    <a:pt x="183196" y="187602"/>
                    <a:pt x="177888" y="190244"/>
                    <a:pt x="172579" y="192887"/>
                  </a:cubicBezTo>
                  <a:cubicBezTo>
                    <a:pt x="164617" y="195529"/>
                    <a:pt x="157982" y="196850"/>
                    <a:pt x="150019" y="196850"/>
                  </a:cubicBezTo>
                  <a:cubicBezTo>
                    <a:pt x="142057" y="196850"/>
                    <a:pt x="135422" y="195529"/>
                    <a:pt x="127459" y="192887"/>
                  </a:cubicBezTo>
                  <a:cubicBezTo>
                    <a:pt x="122151" y="190244"/>
                    <a:pt x="116843" y="187602"/>
                    <a:pt x="114189" y="183639"/>
                  </a:cubicBezTo>
                  <a:cubicBezTo>
                    <a:pt x="104900" y="175712"/>
                    <a:pt x="95610" y="159858"/>
                    <a:pt x="91629" y="151931"/>
                  </a:cubicBezTo>
                  <a:cubicBezTo>
                    <a:pt x="84994" y="150610"/>
                    <a:pt x="73050" y="146647"/>
                    <a:pt x="67742" y="125508"/>
                  </a:cubicBezTo>
                  <a:cubicBezTo>
                    <a:pt x="65088" y="114939"/>
                    <a:pt x="65088" y="107012"/>
                    <a:pt x="70396" y="100407"/>
                  </a:cubicBezTo>
                  <a:cubicBezTo>
                    <a:pt x="71723" y="96443"/>
                    <a:pt x="74377" y="95122"/>
                    <a:pt x="75704" y="93801"/>
                  </a:cubicBezTo>
                  <a:cubicBezTo>
                    <a:pt x="75704" y="91159"/>
                    <a:pt x="75704" y="88516"/>
                    <a:pt x="77031" y="85874"/>
                  </a:cubicBezTo>
                  <a:cubicBezTo>
                    <a:pt x="73050" y="80590"/>
                    <a:pt x="67742" y="68699"/>
                    <a:pt x="74377" y="50203"/>
                  </a:cubicBezTo>
                  <a:cubicBezTo>
                    <a:pt x="81013" y="30386"/>
                    <a:pt x="95610" y="27744"/>
                    <a:pt x="103572" y="27744"/>
                  </a:cubicBezTo>
                  <a:cubicBezTo>
                    <a:pt x="106227" y="22459"/>
                    <a:pt x="111535" y="17175"/>
                    <a:pt x="119497" y="10569"/>
                  </a:cubicBezTo>
                  <a:cubicBezTo>
                    <a:pt x="128786" y="3963"/>
                    <a:pt x="142057" y="0"/>
                    <a:pt x="155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4276226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GVGD: </a:t>
            </a:r>
            <a:r>
              <a:rPr lang="en-US" altLang="zh-CN" b="1" dirty="0" err="1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ThS</a:t>
            </a:r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. NGUYỄN VĂN TRUNG</a:t>
            </a:r>
          </a:p>
        </p:txBody>
      </p:sp>
      <p:pic>
        <p:nvPicPr>
          <p:cNvPr id="18" name="William Joseph - Radioactive">
            <a:hlinkClick r:id="" action="ppaction://media"/>
            <a:extLst>
              <a:ext uri="{FF2B5EF4-FFF2-40B4-BE49-F238E27FC236}">
                <a16:creationId xmlns:a16="http://schemas.microsoft.com/office/drawing/2014/main" id="{74606A9D-B362-448E-BAAC-A60B438E8D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733425"/>
            <a:ext cx="609600" cy="609600"/>
          </a:xfrm>
          <a:prstGeom prst="rect">
            <a:avLst/>
          </a:prstGeom>
        </p:spPr>
      </p:pic>
      <p:sp>
        <p:nvSpPr>
          <p:cNvPr id="13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2004704" y="2306177"/>
            <a:ext cx="8779570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altLang="zh-CN" sz="2800" b="1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Programming Basics)</a:t>
            </a:r>
            <a:endParaRPr lang="en-US" altLang="zh-CN" sz="2800" b="1" dirty="0">
              <a:solidFill>
                <a:srgbClr val="2C3E5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4" name="组合 12">
            <a:extLst>
              <a:ext uri="{FF2B5EF4-FFF2-40B4-BE49-F238E27FC236}">
                <a16:creationId xmlns:a16="http://schemas.microsoft.com/office/drawing/2014/main" id="{A6373AAE-0444-45F1-A55E-2836D8D88CFA}"/>
              </a:ext>
            </a:extLst>
          </p:cNvPr>
          <p:cNvGrpSpPr/>
          <p:nvPr/>
        </p:nvGrpSpPr>
        <p:grpSpPr>
          <a:xfrm>
            <a:off x="4520692" y="5285515"/>
            <a:ext cx="416937" cy="416934"/>
            <a:chOff x="891974" y="4415843"/>
            <a:chExt cx="450443" cy="450443"/>
          </a:xfrm>
        </p:grpSpPr>
        <p:sp>
          <p:nvSpPr>
            <p:cNvPr id="15" name="椭圆 13">
              <a:extLst>
                <a:ext uri="{FF2B5EF4-FFF2-40B4-BE49-F238E27FC236}">
                  <a16:creationId xmlns:a16="http://schemas.microsoft.com/office/drawing/2014/main" id="{CDAA027D-F144-4D14-B4A5-F6916DF57A23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6" name="椭圆 44">
              <a:extLst>
                <a:ext uri="{FF2B5EF4-FFF2-40B4-BE49-F238E27FC236}">
                  <a16:creationId xmlns:a16="http://schemas.microsoft.com/office/drawing/2014/main" id="{92A36B17-D0F9-46AC-BA69-068766D94A9C}"/>
                </a:ext>
              </a:extLst>
            </p:cNvPr>
            <p:cNvSpPr/>
            <p:nvPr/>
          </p:nvSpPr>
          <p:spPr>
            <a:xfrm>
              <a:off x="978196" y="4510710"/>
              <a:ext cx="278000" cy="260708"/>
            </a:xfrm>
            <a:custGeom>
              <a:avLst/>
              <a:gdLst>
                <a:gd name="connsiteX0" fmla="*/ 249749 w 331788"/>
                <a:gd name="connsiteY0" fmla="*/ 163513 h 311151"/>
                <a:gd name="connsiteX1" fmla="*/ 243291 w 331788"/>
                <a:gd name="connsiteY1" fmla="*/ 171424 h 311151"/>
                <a:gd name="connsiteX2" fmla="*/ 243291 w 331788"/>
                <a:gd name="connsiteY2" fmla="*/ 218888 h 311151"/>
                <a:gd name="connsiteX3" fmla="*/ 238125 w 331788"/>
                <a:gd name="connsiteY3" fmla="*/ 229435 h 311151"/>
                <a:gd name="connsiteX4" fmla="*/ 249749 w 331788"/>
                <a:gd name="connsiteY4" fmla="*/ 241301 h 311151"/>
                <a:gd name="connsiteX5" fmla="*/ 260081 w 331788"/>
                <a:gd name="connsiteY5" fmla="*/ 236027 h 311151"/>
                <a:gd name="connsiteX6" fmla="*/ 288495 w 331788"/>
                <a:gd name="connsiteY6" fmla="*/ 236027 h 311151"/>
                <a:gd name="connsiteX7" fmla="*/ 307868 w 331788"/>
                <a:gd name="connsiteY7" fmla="*/ 236027 h 311151"/>
                <a:gd name="connsiteX8" fmla="*/ 314325 w 331788"/>
                <a:gd name="connsiteY8" fmla="*/ 229435 h 311151"/>
                <a:gd name="connsiteX9" fmla="*/ 307868 w 331788"/>
                <a:gd name="connsiteY9" fmla="*/ 221525 h 311151"/>
                <a:gd name="connsiteX10" fmla="*/ 260081 w 331788"/>
                <a:gd name="connsiteY10" fmla="*/ 221525 h 311151"/>
                <a:gd name="connsiteX11" fmla="*/ 257498 w 331788"/>
                <a:gd name="connsiteY11" fmla="*/ 218888 h 311151"/>
                <a:gd name="connsiteX12" fmla="*/ 257498 w 331788"/>
                <a:gd name="connsiteY12" fmla="*/ 171424 h 311151"/>
                <a:gd name="connsiteX13" fmla="*/ 249749 w 331788"/>
                <a:gd name="connsiteY13" fmla="*/ 163513 h 311151"/>
                <a:gd name="connsiteX14" fmla="*/ 250178 w 331788"/>
                <a:gd name="connsiteY14" fmla="*/ 147638 h 311151"/>
                <a:gd name="connsiteX15" fmla="*/ 289040 w 331788"/>
                <a:gd name="connsiteY15" fmla="*/ 158020 h 311151"/>
                <a:gd name="connsiteX16" fmla="*/ 331788 w 331788"/>
                <a:gd name="connsiteY16" fmla="*/ 229395 h 311151"/>
                <a:gd name="connsiteX17" fmla="*/ 250178 w 331788"/>
                <a:gd name="connsiteY17" fmla="*/ 311151 h 311151"/>
                <a:gd name="connsiteX18" fmla="*/ 175044 w 331788"/>
                <a:gd name="connsiteY18" fmla="*/ 260540 h 311151"/>
                <a:gd name="connsiteX19" fmla="*/ 169863 w 331788"/>
                <a:gd name="connsiteY19" fmla="*/ 229395 h 311151"/>
                <a:gd name="connsiteX20" fmla="*/ 250178 w 331788"/>
                <a:gd name="connsiteY20" fmla="*/ 147638 h 311151"/>
                <a:gd name="connsiteX21" fmla="*/ 22336 w 331788"/>
                <a:gd name="connsiteY21" fmla="*/ 44450 h 311151"/>
                <a:gd name="connsiteX22" fmla="*/ 15875 w 331788"/>
                <a:gd name="connsiteY22" fmla="*/ 49630 h 311151"/>
                <a:gd name="connsiteX23" fmla="*/ 15875 w 331788"/>
                <a:gd name="connsiteY23" fmla="*/ 93663 h 311151"/>
                <a:gd name="connsiteX24" fmla="*/ 273050 w 331788"/>
                <a:gd name="connsiteY24" fmla="*/ 93663 h 311151"/>
                <a:gd name="connsiteX25" fmla="*/ 273050 w 331788"/>
                <a:gd name="connsiteY25" fmla="*/ 49630 h 311151"/>
                <a:gd name="connsiteX26" fmla="*/ 267881 w 331788"/>
                <a:gd name="connsiteY26" fmla="*/ 44450 h 311151"/>
                <a:gd name="connsiteX27" fmla="*/ 245911 w 331788"/>
                <a:gd name="connsiteY27" fmla="*/ 44450 h 311151"/>
                <a:gd name="connsiteX28" fmla="*/ 245911 w 331788"/>
                <a:gd name="connsiteY28" fmla="*/ 53515 h 311151"/>
                <a:gd name="connsiteX29" fmla="*/ 231695 w 331788"/>
                <a:gd name="connsiteY29" fmla="*/ 67761 h 311151"/>
                <a:gd name="connsiteX30" fmla="*/ 212310 w 331788"/>
                <a:gd name="connsiteY30" fmla="*/ 67761 h 311151"/>
                <a:gd name="connsiteX31" fmla="*/ 198094 w 331788"/>
                <a:gd name="connsiteY31" fmla="*/ 53515 h 311151"/>
                <a:gd name="connsiteX32" fmla="*/ 198094 w 331788"/>
                <a:gd name="connsiteY32" fmla="*/ 44450 h 311151"/>
                <a:gd name="connsiteX33" fmla="*/ 168370 w 331788"/>
                <a:gd name="connsiteY33" fmla="*/ 44450 h 311151"/>
                <a:gd name="connsiteX34" fmla="*/ 168370 w 331788"/>
                <a:gd name="connsiteY34" fmla="*/ 53515 h 311151"/>
                <a:gd name="connsiteX35" fmla="*/ 154155 w 331788"/>
                <a:gd name="connsiteY35" fmla="*/ 67761 h 311151"/>
                <a:gd name="connsiteX36" fmla="*/ 134770 w 331788"/>
                <a:gd name="connsiteY36" fmla="*/ 67761 h 311151"/>
                <a:gd name="connsiteX37" fmla="*/ 120554 w 331788"/>
                <a:gd name="connsiteY37" fmla="*/ 53515 h 311151"/>
                <a:gd name="connsiteX38" fmla="*/ 120554 w 331788"/>
                <a:gd name="connsiteY38" fmla="*/ 44450 h 311151"/>
                <a:gd name="connsiteX39" fmla="*/ 92123 w 331788"/>
                <a:gd name="connsiteY39" fmla="*/ 44450 h 311151"/>
                <a:gd name="connsiteX40" fmla="*/ 92123 w 331788"/>
                <a:gd name="connsiteY40" fmla="*/ 53515 h 311151"/>
                <a:gd name="connsiteX41" fmla="*/ 77907 w 331788"/>
                <a:gd name="connsiteY41" fmla="*/ 67761 h 311151"/>
                <a:gd name="connsiteX42" fmla="*/ 58522 w 331788"/>
                <a:gd name="connsiteY42" fmla="*/ 67761 h 311151"/>
                <a:gd name="connsiteX43" fmla="*/ 44306 w 331788"/>
                <a:gd name="connsiteY43" fmla="*/ 53515 h 311151"/>
                <a:gd name="connsiteX44" fmla="*/ 44306 w 331788"/>
                <a:gd name="connsiteY44" fmla="*/ 44450 h 311151"/>
                <a:gd name="connsiteX45" fmla="*/ 22336 w 331788"/>
                <a:gd name="connsiteY45" fmla="*/ 44450 h 311151"/>
                <a:gd name="connsiteX46" fmla="*/ 58303 w 331788"/>
                <a:gd name="connsiteY46" fmla="*/ 0 h 311151"/>
                <a:gd name="connsiteX47" fmla="*/ 77737 w 331788"/>
                <a:gd name="connsiteY47" fmla="*/ 0 h 311151"/>
                <a:gd name="connsiteX48" fmla="*/ 91989 w 331788"/>
                <a:gd name="connsiteY48" fmla="*/ 14248 h 311151"/>
                <a:gd name="connsiteX49" fmla="*/ 91989 w 331788"/>
                <a:gd name="connsiteY49" fmla="*/ 29791 h 311151"/>
                <a:gd name="connsiteX50" fmla="*/ 120493 w 331788"/>
                <a:gd name="connsiteY50" fmla="*/ 29791 h 311151"/>
                <a:gd name="connsiteX51" fmla="*/ 120493 w 331788"/>
                <a:gd name="connsiteY51" fmla="*/ 14248 h 311151"/>
                <a:gd name="connsiteX52" fmla="*/ 134745 w 331788"/>
                <a:gd name="connsiteY52" fmla="*/ 0 h 311151"/>
                <a:gd name="connsiteX53" fmla="*/ 154179 w 331788"/>
                <a:gd name="connsiteY53" fmla="*/ 0 h 311151"/>
                <a:gd name="connsiteX54" fmla="*/ 168431 w 331788"/>
                <a:gd name="connsiteY54" fmla="*/ 14248 h 311151"/>
                <a:gd name="connsiteX55" fmla="*/ 168431 w 331788"/>
                <a:gd name="connsiteY55" fmla="*/ 29791 h 311151"/>
                <a:gd name="connsiteX56" fmla="*/ 198231 w 331788"/>
                <a:gd name="connsiteY56" fmla="*/ 29791 h 311151"/>
                <a:gd name="connsiteX57" fmla="*/ 198231 w 331788"/>
                <a:gd name="connsiteY57" fmla="*/ 14248 h 311151"/>
                <a:gd name="connsiteX58" fmla="*/ 212483 w 331788"/>
                <a:gd name="connsiteY58" fmla="*/ 0 h 311151"/>
                <a:gd name="connsiteX59" fmla="*/ 231917 w 331788"/>
                <a:gd name="connsiteY59" fmla="*/ 0 h 311151"/>
                <a:gd name="connsiteX60" fmla="*/ 246170 w 331788"/>
                <a:gd name="connsiteY60" fmla="*/ 14248 h 311151"/>
                <a:gd name="connsiteX61" fmla="*/ 246170 w 331788"/>
                <a:gd name="connsiteY61" fmla="*/ 29791 h 311151"/>
                <a:gd name="connsiteX62" fmla="*/ 268195 w 331788"/>
                <a:gd name="connsiteY62" fmla="*/ 29791 h 311151"/>
                <a:gd name="connsiteX63" fmla="*/ 288925 w 331788"/>
                <a:gd name="connsiteY63" fmla="*/ 50516 h 311151"/>
                <a:gd name="connsiteX64" fmla="*/ 288925 w 331788"/>
                <a:gd name="connsiteY64" fmla="*/ 146366 h 311151"/>
                <a:gd name="connsiteX65" fmla="*/ 286334 w 331788"/>
                <a:gd name="connsiteY65" fmla="*/ 143775 h 311151"/>
                <a:gd name="connsiteX66" fmla="*/ 250056 w 331788"/>
                <a:gd name="connsiteY66" fmla="*/ 137299 h 311151"/>
                <a:gd name="connsiteX67" fmla="*/ 215074 w 331788"/>
                <a:gd name="connsiteY67" fmla="*/ 143775 h 311151"/>
                <a:gd name="connsiteX68" fmla="*/ 185275 w 331788"/>
                <a:gd name="connsiteY68" fmla="*/ 164500 h 311151"/>
                <a:gd name="connsiteX69" fmla="*/ 165840 w 331788"/>
                <a:gd name="connsiteY69" fmla="*/ 192996 h 311151"/>
                <a:gd name="connsiteX70" fmla="*/ 158066 w 331788"/>
                <a:gd name="connsiteY70" fmla="*/ 229264 h 311151"/>
                <a:gd name="connsiteX71" fmla="*/ 163249 w 331788"/>
                <a:gd name="connsiteY71" fmla="*/ 260350 h 311151"/>
                <a:gd name="connsiteX72" fmla="*/ 22025 w 331788"/>
                <a:gd name="connsiteY72" fmla="*/ 260350 h 311151"/>
                <a:gd name="connsiteX73" fmla="*/ 0 w 331788"/>
                <a:gd name="connsiteY73" fmla="*/ 238330 h 311151"/>
                <a:gd name="connsiteX74" fmla="*/ 0 w 331788"/>
                <a:gd name="connsiteY74" fmla="*/ 50516 h 311151"/>
                <a:gd name="connsiteX75" fmla="*/ 22025 w 331788"/>
                <a:gd name="connsiteY75" fmla="*/ 29791 h 311151"/>
                <a:gd name="connsiteX76" fmla="*/ 44051 w 331788"/>
                <a:gd name="connsiteY76" fmla="*/ 29791 h 311151"/>
                <a:gd name="connsiteX77" fmla="*/ 44051 w 331788"/>
                <a:gd name="connsiteY77" fmla="*/ 14248 h 311151"/>
                <a:gd name="connsiteX78" fmla="*/ 58303 w 331788"/>
                <a:gd name="connsiteY78" fmla="*/ 0 h 311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31788" h="311151">
                  <a:moveTo>
                    <a:pt x="249749" y="163513"/>
                  </a:moveTo>
                  <a:cubicBezTo>
                    <a:pt x="245874" y="163513"/>
                    <a:pt x="243291" y="167468"/>
                    <a:pt x="243291" y="171424"/>
                  </a:cubicBezTo>
                  <a:cubicBezTo>
                    <a:pt x="243291" y="171424"/>
                    <a:pt x="243291" y="171424"/>
                    <a:pt x="243291" y="218888"/>
                  </a:cubicBezTo>
                  <a:cubicBezTo>
                    <a:pt x="239417" y="221525"/>
                    <a:pt x="238125" y="225480"/>
                    <a:pt x="238125" y="229435"/>
                  </a:cubicBezTo>
                  <a:cubicBezTo>
                    <a:pt x="238125" y="236027"/>
                    <a:pt x="243291" y="241301"/>
                    <a:pt x="249749" y="241301"/>
                  </a:cubicBezTo>
                  <a:cubicBezTo>
                    <a:pt x="253624" y="241301"/>
                    <a:pt x="257498" y="239983"/>
                    <a:pt x="260081" y="236027"/>
                  </a:cubicBezTo>
                  <a:cubicBezTo>
                    <a:pt x="260081" y="236027"/>
                    <a:pt x="260081" y="236027"/>
                    <a:pt x="288495" y="236027"/>
                  </a:cubicBezTo>
                  <a:lnTo>
                    <a:pt x="307868" y="236027"/>
                  </a:lnTo>
                  <a:cubicBezTo>
                    <a:pt x="311742" y="236027"/>
                    <a:pt x="314325" y="233390"/>
                    <a:pt x="314325" y="229435"/>
                  </a:cubicBezTo>
                  <a:cubicBezTo>
                    <a:pt x="314325" y="225480"/>
                    <a:pt x="311742" y="221525"/>
                    <a:pt x="307868" y="221525"/>
                  </a:cubicBezTo>
                  <a:cubicBezTo>
                    <a:pt x="307868" y="221525"/>
                    <a:pt x="307868" y="221525"/>
                    <a:pt x="260081" y="221525"/>
                  </a:cubicBezTo>
                  <a:cubicBezTo>
                    <a:pt x="258790" y="221525"/>
                    <a:pt x="257498" y="220206"/>
                    <a:pt x="257498" y="218888"/>
                  </a:cubicBezTo>
                  <a:cubicBezTo>
                    <a:pt x="257498" y="218888"/>
                    <a:pt x="257498" y="218888"/>
                    <a:pt x="257498" y="171424"/>
                  </a:cubicBezTo>
                  <a:cubicBezTo>
                    <a:pt x="257498" y="167468"/>
                    <a:pt x="253624" y="163513"/>
                    <a:pt x="249749" y="163513"/>
                  </a:cubicBezTo>
                  <a:close/>
                  <a:moveTo>
                    <a:pt x="250178" y="147638"/>
                  </a:moveTo>
                  <a:cubicBezTo>
                    <a:pt x="264427" y="147638"/>
                    <a:pt x="277381" y="151531"/>
                    <a:pt x="289040" y="158020"/>
                  </a:cubicBezTo>
                  <a:cubicBezTo>
                    <a:pt x="314948" y="172295"/>
                    <a:pt x="331788" y="198249"/>
                    <a:pt x="331788" y="229395"/>
                  </a:cubicBezTo>
                  <a:cubicBezTo>
                    <a:pt x="331788" y="274815"/>
                    <a:pt x="295517" y="311151"/>
                    <a:pt x="250178" y="311151"/>
                  </a:cubicBezTo>
                  <a:cubicBezTo>
                    <a:pt x="216497" y="311151"/>
                    <a:pt x="186703" y="289090"/>
                    <a:pt x="175044" y="260540"/>
                  </a:cubicBezTo>
                  <a:cubicBezTo>
                    <a:pt x="171158" y="250158"/>
                    <a:pt x="169863" y="239776"/>
                    <a:pt x="169863" y="229395"/>
                  </a:cubicBezTo>
                  <a:cubicBezTo>
                    <a:pt x="169863" y="183974"/>
                    <a:pt x="206134" y="147638"/>
                    <a:pt x="250178" y="147638"/>
                  </a:cubicBezTo>
                  <a:close/>
                  <a:moveTo>
                    <a:pt x="22336" y="44450"/>
                  </a:moveTo>
                  <a:cubicBezTo>
                    <a:pt x="18459" y="44450"/>
                    <a:pt x="15875" y="47040"/>
                    <a:pt x="15875" y="49630"/>
                  </a:cubicBezTo>
                  <a:lnTo>
                    <a:pt x="15875" y="93663"/>
                  </a:lnTo>
                  <a:cubicBezTo>
                    <a:pt x="15875" y="93663"/>
                    <a:pt x="15875" y="93663"/>
                    <a:pt x="273050" y="93663"/>
                  </a:cubicBezTo>
                  <a:cubicBezTo>
                    <a:pt x="273050" y="93663"/>
                    <a:pt x="273050" y="93663"/>
                    <a:pt x="273050" y="49630"/>
                  </a:cubicBezTo>
                  <a:cubicBezTo>
                    <a:pt x="273050" y="47040"/>
                    <a:pt x="270466" y="44450"/>
                    <a:pt x="267881" y="44450"/>
                  </a:cubicBezTo>
                  <a:cubicBezTo>
                    <a:pt x="267881" y="44450"/>
                    <a:pt x="267881" y="44450"/>
                    <a:pt x="245911" y="44450"/>
                  </a:cubicBezTo>
                  <a:cubicBezTo>
                    <a:pt x="245911" y="44450"/>
                    <a:pt x="245911" y="44450"/>
                    <a:pt x="245911" y="53515"/>
                  </a:cubicBezTo>
                  <a:cubicBezTo>
                    <a:pt x="245911" y="61286"/>
                    <a:pt x="239449" y="67761"/>
                    <a:pt x="231695" y="67761"/>
                  </a:cubicBezTo>
                  <a:cubicBezTo>
                    <a:pt x="231695" y="67761"/>
                    <a:pt x="231695" y="67761"/>
                    <a:pt x="212310" y="67761"/>
                  </a:cubicBezTo>
                  <a:cubicBezTo>
                    <a:pt x="204556" y="67761"/>
                    <a:pt x="198094" y="61286"/>
                    <a:pt x="198094" y="53515"/>
                  </a:cubicBezTo>
                  <a:cubicBezTo>
                    <a:pt x="198094" y="53515"/>
                    <a:pt x="198094" y="53515"/>
                    <a:pt x="198094" y="44450"/>
                  </a:cubicBezTo>
                  <a:cubicBezTo>
                    <a:pt x="198094" y="44450"/>
                    <a:pt x="198094" y="44450"/>
                    <a:pt x="168370" y="44450"/>
                  </a:cubicBezTo>
                  <a:cubicBezTo>
                    <a:pt x="168370" y="44450"/>
                    <a:pt x="168370" y="44450"/>
                    <a:pt x="168370" y="53515"/>
                  </a:cubicBezTo>
                  <a:cubicBezTo>
                    <a:pt x="168370" y="61286"/>
                    <a:pt x="161909" y="67761"/>
                    <a:pt x="154155" y="67761"/>
                  </a:cubicBezTo>
                  <a:cubicBezTo>
                    <a:pt x="154155" y="67761"/>
                    <a:pt x="154155" y="67761"/>
                    <a:pt x="134770" y="67761"/>
                  </a:cubicBezTo>
                  <a:cubicBezTo>
                    <a:pt x="127016" y="67761"/>
                    <a:pt x="120554" y="61286"/>
                    <a:pt x="120554" y="53515"/>
                  </a:cubicBezTo>
                  <a:cubicBezTo>
                    <a:pt x="120554" y="53515"/>
                    <a:pt x="120554" y="53515"/>
                    <a:pt x="120554" y="44450"/>
                  </a:cubicBezTo>
                  <a:cubicBezTo>
                    <a:pt x="120554" y="44450"/>
                    <a:pt x="120554" y="44450"/>
                    <a:pt x="92123" y="44450"/>
                  </a:cubicBezTo>
                  <a:cubicBezTo>
                    <a:pt x="92123" y="44450"/>
                    <a:pt x="92123" y="44450"/>
                    <a:pt x="92123" y="53515"/>
                  </a:cubicBezTo>
                  <a:cubicBezTo>
                    <a:pt x="92123" y="61286"/>
                    <a:pt x="85661" y="67761"/>
                    <a:pt x="77907" y="67761"/>
                  </a:cubicBezTo>
                  <a:cubicBezTo>
                    <a:pt x="77907" y="67761"/>
                    <a:pt x="77907" y="67761"/>
                    <a:pt x="58522" y="67761"/>
                  </a:cubicBezTo>
                  <a:cubicBezTo>
                    <a:pt x="50768" y="67761"/>
                    <a:pt x="44306" y="61286"/>
                    <a:pt x="44306" y="53515"/>
                  </a:cubicBezTo>
                  <a:cubicBezTo>
                    <a:pt x="44306" y="53515"/>
                    <a:pt x="44306" y="53515"/>
                    <a:pt x="44306" y="44450"/>
                  </a:cubicBezTo>
                  <a:cubicBezTo>
                    <a:pt x="44306" y="44450"/>
                    <a:pt x="44306" y="44450"/>
                    <a:pt x="22336" y="44450"/>
                  </a:cubicBezTo>
                  <a:close/>
                  <a:moveTo>
                    <a:pt x="58303" y="0"/>
                  </a:moveTo>
                  <a:cubicBezTo>
                    <a:pt x="58303" y="0"/>
                    <a:pt x="58303" y="0"/>
                    <a:pt x="77737" y="0"/>
                  </a:cubicBezTo>
                  <a:cubicBezTo>
                    <a:pt x="85511" y="0"/>
                    <a:pt x="91989" y="6476"/>
                    <a:pt x="91989" y="14248"/>
                  </a:cubicBezTo>
                  <a:cubicBezTo>
                    <a:pt x="91989" y="14248"/>
                    <a:pt x="91989" y="14248"/>
                    <a:pt x="91989" y="29791"/>
                  </a:cubicBezTo>
                  <a:cubicBezTo>
                    <a:pt x="91989" y="29791"/>
                    <a:pt x="91989" y="29791"/>
                    <a:pt x="120493" y="29791"/>
                  </a:cubicBezTo>
                  <a:cubicBezTo>
                    <a:pt x="120493" y="29791"/>
                    <a:pt x="120493" y="29791"/>
                    <a:pt x="120493" y="14248"/>
                  </a:cubicBezTo>
                  <a:cubicBezTo>
                    <a:pt x="120493" y="6476"/>
                    <a:pt x="126971" y="0"/>
                    <a:pt x="134745" y="0"/>
                  </a:cubicBezTo>
                  <a:cubicBezTo>
                    <a:pt x="134745" y="0"/>
                    <a:pt x="134745" y="0"/>
                    <a:pt x="154179" y="0"/>
                  </a:cubicBezTo>
                  <a:cubicBezTo>
                    <a:pt x="161953" y="0"/>
                    <a:pt x="168431" y="6476"/>
                    <a:pt x="168431" y="14248"/>
                  </a:cubicBezTo>
                  <a:cubicBezTo>
                    <a:pt x="168431" y="14248"/>
                    <a:pt x="168431" y="14248"/>
                    <a:pt x="168431" y="29791"/>
                  </a:cubicBezTo>
                  <a:cubicBezTo>
                    <a:pt x="168431" y="29791"/>
                    <a:pt x="168431" y="29791"/>
                    <a:pt x="198231" y="29791"/>
                  </a:cubicBezTo>
                  <a:cubicBezTo>
                    <a:pt x="198231" y="29791"/>
                    <a:pt x="198231" y="29791"/>
                    <a:pt x="198231" y="14248"/>
                  </a:cubicBezTo>
                  <a:cubicBezTo>
                    <a:pt x="198231" y="6476"/>
                    <a:pt x="204709" y="0"/>
                    <a:pt x="212483" y="0"/>
                  </a:cubicBezTo>
                  <a:cubicBezTo>
                    <a:pt x="212483" y="0"/>
                    <a:pt x="212483" y="0"/>
                    <a:pt x="231917" y="0"/>
                  </a:cubicBezTo>
                  <a:cubicBezTo>
                    <a:pt x="239691" y="0"/>
                    <a:pt x="246170" y="6476"/>
                    <a:pt x="246170" y="14248"/>
                  </a:cubicBezTo>
                  <a:cubicBezTo>
                    <a:pt x="246170" y="14248"/>
                    <a:pt x="246170" y="14248"/>
                    <a:pt x="246170" y="29791"/>
                  </a:cubicBezTo>
                  <a:cubicBezTo>
                    <a:pt x="246170" y="29791"/>
                    <a:pt x="246170" y="29791"/>
                    <a:pt x="268195" y="29791"/>
                  </a:cubicBezTo>
                  <a:cubicBezTo>
                    <a:pt x="279856" y="29791"/>
                    <a:pt x="288925" y="38858"/>
                    <a:pt x="288925" y="50516"/>
                  </a:cubicBezTo>
                  <a:cubicBezTo>
                    <a:pt x="288925" y="50516"/>
                    <a:pt x="288925" y="50516"/>
                    <a:pt x="288925" y="146366"/>
                  </a:cubicBezTo>
                  <a:cubicBezTo>
                    <a:pt x="288925" y="145071"/>
                    <a:pt x="287630" y="145071"/>
                    <a:pt x="286334" y="143775"/>
                  </a:cubicBezTo>
                  <a:cubicBezTo>
                    <a:pt x="274673" y="139889"/>
                    <a:pt x="263013" y="137299"/>
                    <a:pt x="250056" y="137299"/>
                  </a:cubicBezTo>
                  <a:cubicBezTo>
                    <a:pt x="238396" y="137299"/>
                    <a:pt x="225439" y="139889"/>
                    <a:pt x="215074" y="143775"/>
                  </a:cubicBezTo>
                  <a:cubicBezTo>
                    <a:pt x="203413" y="148956"/>
                    <a:pt x="194344" y="155433"/>
                    <a:pt x="185275" y="164500"/>
                  </a:cubicBezTo>
                  <a:cubicBezTo>
                    <a:pt x="177501" y="172272"/>
                    <a:pt x="169727" y="182634"/>
                    <a:pt x="165840" y="192996"/>
                  </a:cubicBezTo>
                  <a:cubicBezTo>
                    <a:pt x="160658" y="204653"/>
                    <a:pt x="158066" y="216311"/>
                    <a:pt x="158066" y="229264"/>
                  </a:cubicBezTo>
                  <a:cubicBezTo>
                    <a:pt x="158066" y="239626"/>
                    <a:pt x="160658" y="249988"/>
                    <a:pt x="163249" y="260350"/>
                  </a:cubicBezTo>
                  <a:cubicBezTo>
                    <a:pt x="163249" y="260350"/>
                    <a:pt x="163249" y="260350"/>
                    <a:pt x="22025" y="260350"/>
                  </a:cubicBezTo>
                  <a:cubicBezTo>
                    <a:pt x="9069" y="260350"/>
                    <a:pt x="0" y="249988"/>
                    <a:pt x="0" y="238330"/>
                  </a:cubicBezTo>
                  <a:cubicBezTo>
                    <a:pt x="0" y="238330"/>
                    <a:pt x="0" y="238330"/>
                    <a:pt x="0" y="50516"/>
                  </a:cubicBezTo>
                  <a:cubicBezTo>
                    <a:pt x="0" y="38858"/>
                    <a:pt x="9069" y="29791"/>
                    <a:pt x="22025" y="29791"/>
                  </a:cubicBezTo>
                  <a:cubicBezTo>
                    <a:pt x="22025" y="29791"/>
                    <a:pt x="22025" y="29791"/>
                    <a:pt x="44051" y="29791"/>
                  </a:cubicBezTo>
                  <a:cubicBezTo>
                    <a:pt x="44051" y="29791"/>
                    <a:pt x="44051" y="29791"/>
                    <a:pt x="44051" y="14248"/>
                  </a:cubicBezTo>
                  <a:cubicBezTo>
                    <a:pt x="44051" y="6476"/>
                    <a:pt x="50529" y="0"/>
                    <a:pt x="583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17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5310140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HỌC KỲ I</a:t>
            </a:r>
          </a:p>
        </p:txBody>
      </p:sp>
      <p:sp>
        <p:nvSpPr>
          <p:cNvPr id="20" name="椭圆 13">
            <a:extLst>
              <a:ext uri="{FF2B5EF4-FFF2-40B4-BE49-F238E27FC236}">
                <a16:creationId xmlns:a16="http://schemas.microsoft.com/office/drawing/2014/main" id="{CDAA027D-F144-4D14-B4A5-F6916DF57A23}"/>
              </a:ext>
            </a:extLst>
          </p:cNvPr>
          <p:cNvSpPr/>
          <p:nvPr/>
        </p:nvSpPr>
        <p:spPr>
          <a:xfrm>
            <a:off x="4520692" y="5897645"/>
            <a:ext cx="416937" cy="416934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2" name="椭圆 11"/>
          <p:cNvSpPr/>
          <p:nvPr/>
        </p:nvSpPr>
        <p:spPr>
          <a:xfrm>
            <a:off x="4614254" y="5987353"/>
            <a:ext cx="229812" cy="237518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3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5897645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KHÓA: </a:t>
            </a:r>
          </a:p>
        </p:txBody>
      </p:sp>
      <p:sp>
        <p:nvSpPr>
          <p:cNvPr id="19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2004704" y="3057590"/>
            <a:ext cx="8779570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3200" b="1" dirty="0">
                <a:solidFill>
                  <a:srgbClr val="D32F2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CHƯƠNG 1: GIỚI THIỆU</a:t>
            </a:r>
          </a:p>
        </p:txBody>
      </p:sp>
    </p:spTree>
    <p:extLst>
      <p:ext uri="{BB962C8B-B14F-4D97-AF65-F5344CB8AC3E}">
        <p14:creationId xmlns:p14="http://schemas.microsoft.com/office/powerpoint/2010/main" val="3671363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5596725" cy="721592"/>
            <a:chOff x="6096000" y="2068962"/>
            <a:chExt cx="6849193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6849193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BIỂU DIỄN BẰNG MÃ GIẢ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(2)</a:t>
              </a:r>
              <a:endParaRPr lang="vi-VN" altLang="zh-CN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2C80A7-47F8-477A-A407-6399C285AECF}"/>
              </a:ext>
            </a:extLst>
          </p:cNvPr>
          <p:cNvSpPr txBox="1"/>
          <p:nvPr/>
        </p:nvSpPr>
        <p:spPr>
          <a:xfrm>
            <a:off x="1825395" y="1202633"/>
            <a:ext cx="4275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1"/>
                </a:solidFill>
              </a:rPr>
              <a:t>Đoạn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b="1" dirty="0" err="1">
                <a:solidFill>
                  <a:schemeClr val="accent1"/>
                </a:solidFill>
              </a:rPr>
              <a:t>mã</a:t>
            </a:r>
            <a:r>
              <a:rPr lang="en-US" b="1" dirty="0">
                <a:solidFill>
                  <a:schemeClr val="accent1"/>
                </a:solidFill>
              </a:rPr>
              <a:t> giải </a:t>
            </a:r>
            <a:r>
              <a:rPr lang="en-US" b="1" dirty="0" err="1">
                <a:solidFill>
                  <a:schemeClr val="accent1"/>
                </a:solidFill>
              </a:rPr>
              <a:t>giải</a:t>
            </a:r>
            <a:r>
              <a:rPr lang="en-US" b="1" dirty="0">
                <a:solidFill>
                  <a:schemeClr val="accent1"/>
                </a:solidFill>
              </a:rPr>
              <a:t> Phương trình </a:t>
            </a:r>
            <a:r>
              <a:rPr lang="en-US" b="1" dirty="0" err="1">
                <a:solidFill>
                  <a:schemeClr val="accent1"/>
                </a:solidFill>
              </a:rPr>
              <a:t>bậc</a:t>
            </a:r>
            <a:r>
              <a:rPr lang="en-US" b="1" dirty="0">
                <a:solidFill>
                  <a:schemeClr val="accent1"/>
                </a:solidFill>
              </a:rPr>
              <a:t> 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7A91F0-A84E-4459-9FB9-AFC4D21F4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5150" y="1824937"/>
            <a:ext cx="3740519" cy="385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862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5596725" cy="721592"/>
            <a:chOff x="6096000" y="2068962"/>
            <a:chExt cx="6849193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6849193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BIỂU DIỄN BẰNG MÃ GIẢ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(3)</a:t>
              </a:r>
              <a:endParaRPr lang="vi-VN" altLang="zh-CN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544060"/>
            <a:ext cx="9163240" cy="4698274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if Delta &gt; 0 then begin</a:t>
            </a: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x1=(-b-sqrt(delta))/(2*a)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x2=(-b+sqrt(delta))/(2*a)</a:t>
            </a: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xuất: phương trình có hai nghiệm là x1 và x2</a:t>
            </a:r>
          </a:p>
          <a:p>
            <a:pPr>
              <a:lnSpc>
                <a:spcPct val="120000"/>
              </a:lnSpc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end</a:t>
            </a: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e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lse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if delta = 0 then</a:t>
            </a: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xuất : phương trình có nghiệm kép là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-b/(2*a)</a:t>
            </a:r>
          </a:p>
          <a:p>
            <a:pPr>
              <a:lnSpc>
                <a:spcPct val="120000"/>
              </a:lnSpc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else {trường hợp delta &lt; 0 }</a:t>
            </a: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xuất : phương trình vô nghiệm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2C80A7-47F8-477A-A407-6399C285AECF}"/>
              </a:ext>
            </a:extLst>
          </p:cNvPr>
          <p:cNvSpPr txBox="1"/>
          <p:nvPr/>
        </p:nvSpPr>
        <p:spPr>
          <a:xfrm>
            <a:off x="1696188" y="1192694"/>
            <a:ext cx="4275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accent1"/>
                </a:solidFill>
              </a:rPr>
              <a:t>Đoạn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b="1" dirty="0" err="1">
                <a:solidFill>
                  <a:schemeClr val="accent1"/>
                </a:solidFill>
              </a:rPr>
              <a:t>mã</a:t>
            </a:r>
            <a:r>
              <a:rPr lang="en-US" b="1" dirty="0">
                <a:solidFill>
                  <a:schemeClr val="accent1"/>
                </a:solidFill>
              </a:rPr>
              <a:t> giải </a:t>
            </a:r>
            <a:r>
              <a:rPr lang="en-US" b="1" dirty="0" err="1">
                <a:solidFill>
                  <a:schemeClr val="accent1"/>
                </a:solidFill>
              </a:rPr>
              <a:t>giải</a:t>
            </a:r>
            <a:r>
              <a:rPr lang="en-US" b="1" dirty="0">
                <a:solidFill>
                  <a:schemeClr val="accent1"/>
                </a:solidFill>
              </a:rPr>
              <a:t> Phương trình </a:t>
            </a:r>
            <a:r>
              <a:rPr lang="en-US" b="1" dirty="0" err="1">
                <a:solidFill>
                  <a:schemeClr val="accent1"/>
                </a:solidFill>
              </a:rPr>
              <a:t>bậc</a:t>
            </a:r>
            <a:r>
              <a:rPr lang="en-US" b="1" dirty="0">
                <a:solidFill>
                  <a:schemeClr val="accent1"/>
                </a:solidFill>
              </a:rPr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2844737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5657574" cy="721592"/>
            <a:chOff x="6096000" y="2068962"/>
            <a:chExt cx="6923659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69236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BIỂU DIỄN BẰNG LƯU ĐỒ (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1</a:t>
              </a:r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)</a:t>
              </a: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544060"/>
            <a:ext cx="9163240" cy="4698274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Công cụ trực quan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b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iểu diễn bằng mô hình – hình vẽ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Theo dõi được:</a:t>
            </a: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– 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ự phân cấp các trường hợp</a:t>
            </a: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– 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Q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uá trình xử lý của thuật toán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Phân biệt hai loại thao tác:</a:t>
            </a: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– Chọn lựa theo một điều kiện nào đó</a:t>
            </a: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– Xử lý, hành động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Áp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dụng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được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nhiều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lĩnh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vực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không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nhất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thiết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người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diễn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đạt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có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kiến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thức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lập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trình</a:t>
            </a:r>
            <a:endParaRPr lang="vi-VN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3373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2" y="349790"/>
            <a:ext cx="5657574" cy="721592"/>
            <a:chOff x="6096000" y="2068962"/>
            <a:chExt cx="69236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6923657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BIỂU DIỄN BẰNG LƯU ĐỒ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(2)</a:t>
              </a:r>
              <a:endParaRPr lang="vi-VN" altLang="zh-CN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532183-899C-4206-9908-FD00765D5F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7766" y="1441367"/>
            <a:ext cx="6192078" cy="471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561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2" y="349790"/>
            <a:ext cx="5657574" cy="721592"/>
            <a:chOff x="6096000" y="2068962"/>
            <a:chExt cx="69236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6923657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BIỂU DIỄN BẰNG LƯU ĐỒ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(3)</a:t>
              </a:r>
              <a:endParaRPr lang="vi-VN" altLang="zh-CN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FEED75-154C-4231-94D4-1F8D99424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4724" y="1383211"/>
            <a:ext cx="8344775" cy="460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13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7236405" cy="721592"/>
            <a:chOff x="6096000" y="2068962"/>
            <a:chExt cx="8855810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8855810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3. GIẢI BÀI TOÁN TRÊN MÁY TÍNH (1)</a:t>
              </a: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544060"/>
            <a:ext cx="9163240" cy="4698274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vi-VN" altLang="zh-CN" sz="2800" b="1" dirty="0">
                <a:solidFill>
                  <a:schemeClr val="accent1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Các bước giải quyết bài toán</a:t>
            </a:r>
          </a:p>
          <a:p>
            <a:pPr>
              <a:lnSpc>
                <a:spcPct val="120000"/>
              </a:lnSpc>
            </a:pP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3.</a:t>
            </a:r>
            <a:r>
              <a:rPr lang="vi-V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1) Xác định vấn đề, bài toán: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xác định rõ yêu cầu của bài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toán, 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bài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đã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ó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cái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gì (Input) và yêu cầu tìm 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cái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gì (Output)</a:t>
            </a:r>
          </a:p>
          <a:p>
            <a:pPr>
              <a:lnSpc>
                <a:spcPct val="120000"/>
              </a:lnSpc>
            </a:pP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3.</a:t>
            </a:r>
            <a:r>
              <a:rPr lang="vi-V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2) Lựa chọn phương pháp giải: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Có thể có nhiều cách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khác nhau để giải bài toán. 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Các phương pháp có thể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k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hác nhau về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- T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hời gian thực hiện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- C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hi phí lưu trữ dữ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liệu, độ chính xác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… </a:t>
            </a:r>
          </a:p>
        </p:txBody>
      </p:sp>
    </p:spTree>
    <p:extLst>
      <p:ext uri="{BB962C8B-B14F-4D97-AF65-F5344CB8AC3E}">
        <p14:creationId xmlns:p14="http://schemas.microsoft.com/office/powerpoint/2010/main" val="458165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7236405" cy="721592"/>
            <a:chOff x="6096000" y="2068962"/>
            <a:chExt cx="8855810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8855810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3. GIẢI BÀI TOÁN TRÊN MÁY TÍNH (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2</a:t>
              </a:r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)</a:t>
              </a: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544060"/>
            <a:ext cx="9163240" cy="4181209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Symbol" panose="05050102010706020507" pitchFamily="18" charset="2"/>
              <a:buChar char="Þ"/>
            </a:pP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</a:t>
            </a:r>
            <a:r>
              <a:rPr lang="vi-V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ùy theo nhu cầu cụ thể mà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chọn phương pháp giải thích hợp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3.3) </a:t>
            </a:r>
            <a:r>
              <a:rPr lang="vi-V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Xây dựng thuật toán: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xây dựng mô hình chặt chẽ,</a:t>
            </a:r>
          </a:p>
          <a:p>
            <a:pPr>
              <a:lnSpc>
                <a:spcPct val="120000"/>
              </a:lnSpc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chính xác hơn và chi tiết hơn cho phương pháp giải</a:t>
            </a:r>
          </a:p>
          <a:p>
            <a:pPr>
              <a:lnSpc>
                <a:spcPct val="120000"/>
              </a:lnSpc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đã chọn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-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Xác định rõ ràng dữ liệu vào, ra cho các</a:t>
            </a:r>
          </a:p>
          <a:p>
            <a:pPr>
              <a:lnSpc>
                <a:spcPct val="120000"/>
              </a:lnSpc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bước và trật tự thực hiện các bước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- L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àm mịn dần từng bước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các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bước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phức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tạp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endParaRPr lang="vi-VN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6036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7236405" cy="721592"/>
            <a:chOff x="6096000" y="2068962"/>
            <a:chExt cx="8855810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8855810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3. GIẢI BÀI TOÁN TRÊN MÁY TÍNH (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3</a:t>
              </a:r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)</a:t>
              </a: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524182"/>
            <a:ext cx="9163240" cy="4698274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3.</a:t>
            </a:r>
            <a:r>
              <a:rPr lang="vi-V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4) Cài đặt chương trình: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Dựa vào thuật giải đã được xây dựng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căn cứ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quy tắc của một ngôn ngữ lập trình để thể hiện giải thuật 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đã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thiết lập ở bước 3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3.5) </a:t>
            </a:r>
            <a:r>
              <a:rPr lang="vi-V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Hiệu chỉnh chương trình: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Cho chương trình</a:t>
            </a:r>
          </a:p>
          <a:p>
            <a:pPr>
              <a:lnSpc>
                <a:spcPct val="120000"/>
              </a:lnSpc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chạy thử để phát hiện và điều chỉnh sai sót nếu</a:t>
            </a:r>
          </a:p>
          <a:p>
            <a:pPr>
              <a:lnSpc>
                <a:spcPct val="120000"/>
              </a:lnSpc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tìm thấy. Có hai loại lỗi: lỗi cú pháp và lỗi 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logic</a:t>
            </a:r>
            <a:endParaRPr lang="vi-VN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3.</a:t>
            </a:r>
            <a:r>
              <a:rPr lang="vi-V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6) Thực hiện chương trình: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Cho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máy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tính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thực hiện</a:t>
            </a:r>
          </a:p>
          <a:p>
            <a:pPr>
              <a:lnSpc>
                <a:spcPct val="120000"/>
              </a:lnSpc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chương trình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 kiểm lỗi (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lặp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lại việc này đến khi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chương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trình hết lỗi và </a:t>
            </a:r>
            <a:r>
              <a:rPr lang="en-US" altLang="zh-CN" sz="2800" b="1" dirty="0" err="1">
                <a:solidFill>
                  <a:schemeClr val="accent1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đạt</a:t>
            </a:r>
            <a:r>
              <a:rPr lang="en-US" altLang="zh-CN" sz="2800" b="1" dirty="0">
                <a:solidFill>
                  <a:schemeClr val="accent1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b="1" dirty="0" err="1">
                <a:solidFill>
                  <a:schemeClr val="accent1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yêu</a:t>
            </a:r>
            <a:r>
              <a:rPr lang="en-US" altLang="zh-CN" sz="2800" b="1" dirty="0">
                <a:solidFill>
                  <a:schemeClr val="accent1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cầu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đã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đề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ra trước đó)</a:t>
            </a:r>
          </a:p>
        </p:txBody>
      </p:sp>
    </p:spTree>
    <p:extLst>
      <p:ext uri="{BB962C8B-B14F-4D97-AF65-F5344CB8AC3E}">
        <p14:creationId xmlns:p14="http://schemas.microsoft.com/office/powerpoint/2010/main" val="1800781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4136228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26027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4</a:t>
              </a:r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. 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BÀI TẬP</a:t>
              </a:r>
              <a:endParaRPr lang="vi-VN" altLang="zh-CN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474487"/>
            <a:ext cx="8905399" cy="4698274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ct val="120000"/>
              </a:lnSpc>
              <a:buAutoNum type="arabicPeriod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lưu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đồ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giải bài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Phương trình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bậc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1</a:t>
            </a: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lưu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đồ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giải bài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Phương trình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bậc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2</a:t>
            </a: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lưu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đồ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giải bài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Chuyển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độ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F sang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độ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</a:t>
            </a: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lưu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đồ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giải bài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Tính điểm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trung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bình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3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môn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Lý,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Hóa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lưu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đồ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giải bài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Kiểm tra một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là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âm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hay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dương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lưu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đồ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giải bài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Kiểm tra một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là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chẵn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hay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lẻ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623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Quora vs. Wikipedia – Q&amp;A not effective in Social Media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856" y="1236757"/>
            <a:ext cx="5037756" cy="4385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8089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49641" y="2732526"/>
            <a:ext cx="3049233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b="1" dirty="0">
                <a:solidFill>
                  <a:schemeClr val="accent1"/>
                </a:solidFill>
                <a:latin typeface="Cambria" panose="02040503050406030204" pitchFamily="18" charset="0"/>
                <a:ea typeface="+mj-ea"/>
                <a:cs typeface="经典综艺体简" panose="02010609000101010101" pitchFamily="49" charset="-122"/>
              </a:rPr>
              <a:t>NỘI DUNG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845183" y="1725401"/>
            <a:ext cx="3587842" cy="7396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VẤN ĐỀ, BÀI TOÁN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866995" y="3176855"/>
            <a:ext cx="2655471" cy="7396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THUẬT TOÁN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866995" y="3925414"/>
            <a:ext cx="6065250" cy="7396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GIẢI BÀI TOÁN TRÊN MÁY TÍNH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4980214" y="1589870"/>
            <a:ext cx="886781" cy="9014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01.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4980214" y="3035843"/>
            <a:ext cx="886781" cy="9014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03.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4980214" y="3778626"/>
            <a:ext cx="886781" cy="9014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04.</a:t>
            </a:r>
          </a:p>
        </p:txBody>
      </p:sp>
      <p:sp>
        <p:nvSpPr>
          <p:cNvPr id="3" name="文本框 4">
            <a:extLst>
              <a:ext uri="{FF2B5EF4-FFF2-40B4-BE49-F238E27FC236}">
                <a16:creationId xmlns:a16="http://schemas.microsoft.com/office/drawing/2014/main" id="{536C90D0-5F17-45E0-BC15-FBDB7F98ECA7}"/>
              </a:ext>
            </a:extLst>
          </p:cNvPr>
          <p:cNvSpPr txBox="1"/>
          <p:nvPr/>
        </p:nvSpPr>
        <p:spPr>
          <a:xfrm>
            <a:off x="5821684" y="2414104"/>
            <a:ext cx="5900974" cy="7396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GIẢI QUYẾT VẤN ĐỀ, BÀI TOÁN</a:t>
            </a:r>
          </a:p>
        </p:txBody>
      </p:sp>
      <p:sp>
        <p:nvSpPr>
          <p:cNvPr id="4" name="文本框 15">
            <a:extLst>
              <a:ext uri="{FF2B5EF4-FFF2-40B4-BE49-F238E27FC236}">
                <a16:creationId xmlns:a16="http://schemas.microsoft.com/office/drawing/2014/main" id="{3E5AA055-0E73-430F-9C36-B686DD382A31}"/>
              </a:ext>
            </a:extLst>
          </p:cNvPr>
          <p:cNvSpPr txBox="1"/>
          <p:nvPr/>
        </p:nvSpPr>
        <p:spPr>
          <a:xfrm>
            <a:off x="4980214" y="2258696"/>
            <a:ext cx="886781" cy="9014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02.</a:t>
            </a:r>
          </a:p>
        </p:txBody>
      </p:sp>
    </p:spTree>
    <p:extLst>
      <p:ext uri="{BB962C8B-B14F-4D97-AF65-F5344CB8AC3E}">
        <p14:creationId xmlns:p14="http://schemas.microsoft.com/office/powerpoint/2010/main" val="13380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4195764" cy="721592"/>
            <a:chOff x="6096000" y="2068962"/>
            <a:chExt cx="5134715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5134715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1. VẤN ĐỀ, BÀI TOÁN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643450"/>
            <a:ext cx="9163240" cy="366414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1.1 </a:t>
            </a:r>
            <a:r>
              <a:rPr lang="en-US" altLang="zh-CN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Vấn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đề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Những vướng mắc, khó khăn trong cuộc sống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mà ta cần giải quyết.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1.2 Bài </a:t>
            </a:r>
            <a:r>
              <a:rPr lang="en-US" altLang="zh-CN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Một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loại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vấn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đề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mà để giải quyết, cần đến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sự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tính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mới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cho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ra kết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quả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mong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muốn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866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6539354" cy="721592"/>
            <a:chOff x="6096000" y="2068962"/>
            <a:chExt cx="800276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8002767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2. GIẢI QUYẾT VẤN ĐỀ, BÀI TOÁN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643450"/>
            <a:ext cx="9163240" cy="4181209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Bất kỳ vấn đề, bài toán ngoài đời nào cũng có thể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được chia thành trình tự nhiều công việc nhỏ hơn.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Trình tự các công việc nhỏ này được gọi là giải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thuật giải quyết công việc ngoài đời.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Mỗi công việc nhỏ hơn cũng có thể được chia nhỏ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hơn nữa nếu nó còn phức tạp,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...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Vấn đề mấu chốt của việc dùng máy tính giải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quyết công việc ngoài đời là </a:t>
            </a:r>
            <a:r>
              <a:rPr lang="vi-VN" altLang="zh-CN" sz="2800" dirty="0">
                <a:solidFill>
                  <a:schemeClr val="accent5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lập trình</a:t>
            </a:r>
            <a:endParaRPr lang="en-US" altLang="zh-CN" sz="2800" dirty="0">
              <a:solidFill>
                <a:schemeClr val="accent5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541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4136230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8456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3. THUẬT TOÁN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643450"/>
            <a:ext cx="9163240" cy="366414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Là cách biểu diễn lời giải 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“</a:t>
            </a:r>
            <a:r>
              <a:rPr lang="vi-VN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bài toán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rõ ràng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để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đó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có thể thực thi được trên máy tính.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Là các bước nhằm xác định thao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tác mà máy tính có thể thực hiện được sao cho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sau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1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khoảng thời gian </a:t>
            </a:r>
            <a:r>
              <a:rPr lang="en-US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thì cho ra kết quả.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Ví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dụ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Các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bước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thực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hiện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b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ài toán giải phương trình bậc 1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(?)</a:t>
            </a:r>
            <a:endParaRPr lang="en-US" altLang="zh-CN" sz="2800" dirty="0">
              <a:solidFill>
                <a:schemeClr val="accent5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860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7164012" cy="721592"/>
            <a:chOff x="6096000" y="2068962"/>
            <a:chExt cx="8767212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8767212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CÁC ĐẶC TRƯNG CỦA THUẬT TOÁN</a:t>
              </a: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643450"/>
            <a:ext cx="9163240" cy="4181209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Tính hữu hạn: 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có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bước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nhất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định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và phải dừng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Tính xác định: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các bước 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phải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rõ ràng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i="1" dirty="0">
                <a:solidFill>
                  <a:schemeClr val="accent5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“</a:t>
            </a:r>
            <a:r>
              <a:rPr lang="en-US" altLang="zh-CN" sz="2800" i="1" dirty="0" err="1">
                <a:solidFill>
                  <a:schemeClr val="accent5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chạy</a:t>
            </a:r>
            <a:r>
              <a:rPr lang="en-US" altLang="zh-CN" sz="2800" i="1" dirty="0">
                <a:solidFill>
                  <a:schemeClr val="accent5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được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Tính đúng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đắn</a:t>
            </a:r>
            <a:r>
              <a:rPr lang="vi-V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thực thi theo các bước đã ch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o,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phải đi đến kết quả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mong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muốn</a:t>
            </a:r>
            <a:endParaRPr lang="en-US" altLang="zh-CN" sz="2800" dirty="0">
              <a:solidFill>
                <a:schemeClr val="accent5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Tính hiệu quả: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khối lượng, thời gian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tính toán không quá “lớn”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Tính tổng quát: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áp dụng được cho mọi trường hợp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của bài toán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lưu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ý phần </a:t>
            </a:r>
            <a:r>
              <a:rPr lang="en-US" altLang="zh-CN" sz="2800" dirty="0">
                <a:solidFill>
                  <a:schemeClr val="accent5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“</a:t>
            </a:r>
            <a:r>
              <a:rPr lang="en-US" altLang="zh-CN" sz="2800" dirty="0" err="1">
                <a:solidFill>
                  <a:schemeClr val="accent5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ngoại</a:t>
            </a:r>
            <a:r>
              <a:rPr lang="en-US" altLang="zh-CN" sz="2800" dirty="0">
                <a:solidFill>
                  <a:schemeClr val="accent5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accent5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lệ</a:t>
            </a:r>
            <a:r>
              <a:rPr lang="en-US" altLang="zh-CN" sz="2800" dirty="0">
                <a:solidFill>
                  <a:schemeClr val="accent5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5990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7840993" cy="721592"/>
            <a:chOff x="6096000" y="2068962"/>
            <a:chExt cx="9595692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9595692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PHƯƠNG PHÁP BIỂU DIỄN THUẬT TOÁN</a:t>
              </a: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643450"/>
            <a:ext cx="9163240" cy="263001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vi-V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Thuật toán thường được biểu diễn bằng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các ngôn ngữ sau: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 ngôn ngữ tự nhiên (NNTN)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 mã giả (NNTN + NN L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ập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trình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 lưu đồ - sơ đồ khối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(Flowchart)</a:t>
            </a:r>
          </a:p>
        </p:txBody>
      </p:sp>
    </p:spTree>
    <p:extLst>
      <p:ext uri="{BB962C8B-B14F-4D97-AF65-F5344CB8AC3E}">
        <p14:creationId xmlns:p14="http://schemas.microsoft.com/office/powerpoint/2010/main" val="1643093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7326044" cy="721592"/>
            <a:chOff x="6096000" y="2068962"/>
            <a:chExt cx="8965505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8965505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DÙNG NGÔN NGỮ TỰ NHIÊN (NNTN)</a:t>
              </a: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643450"/>
            <a:ext cx="9163240" cy="4181209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 ngôn ngữ thường ngày để liệt kê các bước của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thuật toán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Không yêu cầu người viết hay đọc nắm quy tắc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(k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hông có quy tắc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endParaRPr lang="vi-VN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Tính dễ đọc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 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Điểm </a:t>
            </a:r>
            <a:r>
              <a:rPr lang="en-US" altLang="zh-CN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hạn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chế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Không thể hiện rõ cấu trúc của thuật toán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Dài dòng, có thể gây hiểu lầm hoặc khó hiểu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0341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5596725" cy="721592"/>
            <a:chOff x="6096000" y="2068962"/>
            <a:chExt cx="6849192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6849192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BIỂU DIỄN BẰNG MÃ GIẢ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 (1)</a:t>
              </a:r>
              <a:endParaRPr lang="vi-VN" altLang="zh-CN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643450"/>
            <a:ext cx="9163240" cy="4181209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Vay mượn các cú pháp của một ngôn ngữ lập trình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một phần ngôn ngữ tự nhiên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ận dụng được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cú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pháp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cơ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bản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trong ngôn ngữ lập trình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mọi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ngôn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LT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đều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diễn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đạt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được</a:t>
            </a:r>
            <a:endParaRPr lang="vi-VN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Dễ dàng nắm bắt nội dung thuật toán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 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Điểm </a:t>
            </a:r>
            <a:r>
              <a:rPr lang="en-US" altLang="zh-CN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hạn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 chế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ị phụ thuộc vào ngôn ngữ lập trình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Người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diễn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đạt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phải có chút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kiến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thức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về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lập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trình</a:t>
            </a:r>
          </a:p>
        </p:txBody>
      </p:sp>
    </p:spTree>
    <p:extLst>
      <p:ext uri="{BB962C8B-B14F-4D97-AF65-F5344CB8AC3E}">
        <p14:creationId xmlns:p14="http://schemas.microsoft.com/office/powerpoint/2010/main" val="622941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包图主题2">
  <a:themeElements>
    <a:clrScheme name="自定义 19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F213B"/>
      </a:accent1>
      <a:accent2>
        <a:srgbClr val="595959"/>
      </a:accent2>
      <a:accent3>
        <a:srgbClr val="DF213B"/>
      </a:accent3>
      <a:accent4>
        <a:srgbClr val="595959"/>
      </a:accent4>
      <a:accent5>
        <a:srgbClr val="DF213B"/>
      </a:accent5>
      <a:accent6>
        <a:srgbClr val="595959"/>
      </a:accent6>
      <a:hlink>
        <a:srgbClr val="DF213B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361F4DA1C04A948A2807DD343316B29" ma:contentTypeVersion="2" ma:contentTypeDescription="Create a new document." ma:contentTypeScope="" ma:versionID="f50fd489a876df9c06eafe9db5f54056">
  <xsd:schema xmlns:xsd="http://www.w3.org/2001/XMLSchema" xmlns:xs="http://www.w3.org/2001/XMLSchema" xmlns:p="http://schemas.microsoft.com/office/2006/metadata/properties" xmlns:ns2="047f56e8-c6d1-49ac-9867-a9509ce7e1bc" targetNamespace="http://schemas.microsoft.com/office/2006/metadata/properties" ma:root="true" ma:fieldsID="15f80468db5a17fa08512c3fb8dca3c2" ns2:_="">
    <xsd:import namespace="047f56e8-c6d1-49ac-9867-a9509ce7e1b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7f56e8-c6d1-49ac-9867-a9509ce7e1b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5F46CE2-98CE-4FAB-8B65-B5DB3D0088A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43E23DE-AB27-4D82-8C31-D22132BF5B5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4CD1AEFF-7A1D-411E-B69F-5B170C6E116C}"/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898</TotalTime>
  <Words>1192</Words>
  <Application>Microsoft Office PowerPoint</Application>
  <PresentationFormat>Widescreen</PresentationFormat>
  <Paragraphs>126</Paragraphs>
  <Slides>19</Slides>
  <Notes>19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等线</vt:lpstr>
      <vt:lpstr>微软雅黑</vt:lpstr>
      <vt:lpstr>Arial</vt:lpstr>
      <vt:lpstr>Calibri</vt:lpstr>
      <vt:lpstr>Cambria</vt:lpstr>
      <vt:lpstr>Symbol</vt:lpstr>
      <vt:lpstr>包图主题2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Giáo trình VLU</dc:title>
  <dc:creator>Trung Nguyen</dc:creator>
  <cp:lastModifiedBy>Nguyễn Văn Trung - Khoa CNTT</cp:lastModifiedBy>
  <cp:revision>52</cp:revision>
  <dcterms:created xsi:type="dcterms:W3CDTF">2017-09-22T08:16:39Z</dcterms:created>
  <dcterms:modified xsi:type="dcterms:W3CDTF">2020-09-06T06:26:13Z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0x0101008361F4DA1C04A948A2807DD343316B29</vt:lpwstr>
  </property>
</Properties>
</file>

<file path=docProps/thumbnail.jpeg>
</file>